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0"/>
  </p:notesMasterIdLst>
  <p:sldIdLst>
    <p:sldId id="256" r:id="rId2"/>
    <p:sldId id="265" r:id="rId3"/>
    <p:sldId id="270" r:id="rId4"/>
    <p:sldId id="261" r:id="rId5"/>
    <p:sldId id="284" r:id="rId6"/>
    <p:sldId id="313" r:id="rId7"/>
    <p:sldId id="262" r:id="rId8"/>
    <p:sldId id="275" r:id="rId9"/>
    <p:sldId id="274" r:id="rId10"/>
    <p:sldId id="281" r:id="rId11"/>
    <p:sldId id="314" r:id="rId12"/>
    <p:sldId id="315" r:id="rId13"/>
    <p:sldId id="316" r:id="rId14"/>
    <p:sldId id="317" r:id="rId15"/>
    <p:sldId id="318" r:id="rId16"/>
    <p:sldId id="266" r:id="rId17"/>
    <p:sldId id="286" r:id="rId18"/>
    <p:sldId id="319" r:id="rId19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1"/>
      <p:bold r:id="rId22"/>
      <p:italic r:id="rId23"/>
      <p:boldItalic r:id="rId24"/>
    </p:embeddedFont>
    <p:embeddedFont>
      <p:font typeface="Georgia" panose="02040502050405020303" pitchFamily="18" charset="0"/>
      <p:regular r:id="rId25"/>
      <p:bold r:id="rId26"/>
      <p:italic r:id="rId27"/>
      <p:boldItalic r:id="rId28"/>
    </p:embeddedFont>
    <p:embeddedFont>
      <p:font typeface="Nunito Light" pitchFamily="2" charset="0"/>
      <p:regular r:id="rId29"/>
      <p:italic r:id="rId30"/>
    </p:embeddedFont>
    <p:embeddedFont>
      <p:font typeface="Poppins Black" panose="00000A00000000000000" pitchFamily="2" charset="0"/>
      <p:bold r:id="rId31"/>
      <p:boldItalic r:id="rId32"/>
    </p:embeddedFont>
    <p:embeddedFont>
      <p:font typeface="Poppins ExtraBold" panose="00000900000000000000" pitchFamily="2" charset="0"/>
      <p:bold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78EC29-D6E6-4B96-9AC4-8629D0B2DC83}">
  <a:tblStyle styleId="{8F78EC29-D6E6-4B96-9AC4-8629D0B2DC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D3651E0-15DA-4A7C-9CC9-6137BA80AA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>
        <p:scale>
          <a:sx n="100" d="100"/>
          <a:sy n="100" d="100"/>
        </p:scale>
        <p:origin x="1051" y="1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02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818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466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904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565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25c7375810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25c7375810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25c7375810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25c7375810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25c7375810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25c7375810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43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 flipH="1">
              <a:off x="8291042" y="569492"/>
              <a:ext cx="1821969" cy="184293"/>
            </a:xfrm>
            <a:custGeom>
              <a:avLst/>
              <a:gdLst/>
              <a:ahLst/>
              <a:cxnLst/>
              <a:rect l="l" t="t" r="r" b="b"/>
              <a:pathLst>
                <a:path w="28680" h="2901" extrusionOk="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avLst/>
                <a:gdLst/>
                <a:ahLst/>
                <a:cxnLst/>
                <a:rect l="l" t="t" r="r" b="b"/>
                <a:pathLst>
                  <a:path w="87610" h="48014" extrusionOk="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avLst/>
                <a:gdLst/>
                <a:ahLst/>
                <a:cxnLst/>
                <a:rect l="l" t="t" r="r" b="b"/>
                <a:pathLst>
                  <a:path w="101749" h="47185" extrusionOk="0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24"/>
          <p:cNvSpPr txBox="1">
            <a:spLocks noGrp="1"/>
          </p:cNvSpPr>
          <p:nvPr>
            <p:ph type="subTitle" idx="1"/>
          </p:nvPr>
        </p:nvSpPr>
        <p:spPr>
          <a:xfrm>
            <a:off x="720000" y="1955324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24"/>
          <p:cNvSpPr txBox="1">
            <a:spLocks noGrp="1"/>
          </p:cNvSpPr>
          <p:nvPr>
            <p:ph type="subTitle" idx="2"/>
          </p:nvPr>
        </p:nvSpPr>
        <p:spPr>
          <a:xfrm>
            <a:off x="3392266" y="1955324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24"/>
          <p:cNvSpPr txBox="1">
            <a:spLocks noGrp="1"/>
          </p:cNvSpPr>
          <p:nvPr>
            <p:ph type="subTitle" idx="3"/>
          </p:nvPr>
        </p:nvSpPr>
        <p:spPr>
          <a:xfrm>
            <a:off x="720000" y="3833100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4"/>
          <p:cNvSpPr txBox="1">
            <a:spLocks noGrp="1"/>
          </p:cNvSpPr>
          <p:nvPr>
            <p:ph type="subTitle" idx="4"/>
          </p:nvPr>
        </p:nvSpPr>
        <p:spPr>
          <a:xfrm>
            <a:off x="3392266" y="3833100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4"/>
          <p:cNvSpPr txBox="1">
            <a:spLocks noGrp="1"/>
          </p:cNvSpPr>
          <p:nvPr>
            <p:ph type="subTitle" idx="5"/>
          </p:nvPr>
        </p:nvSpPr>
        <p:spPr>
          <a:xfrm>
            <a:off x="6064528" y="1955324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24"/>
          <p:cNvSpPr txBox="1">
            <a:spLocks noGrp="1"/>
          </p:cNvSpPr>
          <p:nvPr>
            <p:ph type="subTitle" idx="6"/>
          </p:nvPr>
        </p:nvSpPr>
        <p:spPr>
          <a:xfrm>
            <a:off x="6064528" y="3833100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24"/>
          <p:cNvSpPr txBox="1">
            <a:spLocks noGrp="1"/>
          </p:cNvSpPr>
          <p:nvPr>
            <p:ph type="subTitle" idx="7"/>
          </p:nvPr>
        </p:nvSpPr>
        <p:spPr>
          <a:xfrm>
            <a:off x="724640" y="1734325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27" name="Google Shape;527;p24"/>
          <p:cNvSpPr txBox="1">
            <a:spLocks noGrp="1"/>
          </p:cNvSpPr>
          <p:nvPr>
            <p:ph type="subTitle" idx="8"/>
          </p:nvPr>
        </p:nvSpPr>
        <p:spPr>
          <a:xfrm>
            <a:off x="3396904" y="1734325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28" name="Google Shape;528;p24"/>
          <p:cNvSpPr txBox="1">
            <a:spLocks noGrp="1"/>
          </p:cNvSpPr>
          <p:nvPr>
            <p:ph type="subTitle" idx="9"/>
          </p:nvPr>
        </p:nvSpPr>
        <p:spPr>
          <a:xfrm>
            <a:off x="6069165" y="1734325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29" name="Google Shape;529;p24"/>
          <p:cNvSpPr txBox="1">
            <a:spLocks noGrp="1"/>
          </p:cNvSpPr>
          <p:nvPr>
            <p:ph type="subTitle" idx="13"/>
          </p:nvPr>
        </p:nvSpPr>
        <p:spPr>
          <a:xfrm>
            <a:off x="724640" y="3608903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30" name="Google Shape;530;p24"/>
          <p:cNvSpPr txBox="1">
            <a:spLocks noGrp="1"/>
          </p:cNvSpPr>
          <p:nvPr>
            <p:ph type="subTitle" idx="14"/>
          </p:nvPr>
        </p:nvSpPr>
        <p:spPr>
          <a:xfrm>
            <a:off x="3396904" y="3608903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531" name="Google Shape;531;p24"/>
          <p:cNvSpPr txBox="1">
            <a:spLocks noGrp="1"/>
          </p:cNvSpPr>
          <p:nvPr>
            <p:ph type="subTitle" idx="15"/>
          </p:nvPr>
        </p:nvSpPr>
        <p:spPr>
          <a:xfrm>
            <a:off x="6069165" y="3608903"/>
            <a:ext cx="2350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532" name="Google Shape;532;p24"/>
          <p:cNvGrpSpPr/>
          <p:nvPr/>
        </p:nvGrpSpPr>
        <p:grpSpPr>
          <a:xfrm>
            <a:off x="-1764035" y="-2478031"/>
            <a:ext cx="10908034" cy="9340057"/>
            <a:chOff x="-1764035" y="-2478031"/>
            <a:chExt cx="10908034" cy="9340057"/>
          </a:xfrm>
        </p:grpSpPr>
        <p:sp>
          <p:nvSpPr>
            <p:cNvPr id="533" name="Google Shape;533;p24"/>
            <p:cNvSpPr/>
            <p:nvPr/>
          </p:nvSpPr>
          <p:spPr>
            <a:xfrm rot="10800000" flipH="1">
              <a:off x="-1764035" y="-247803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-213475" y="4974994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24"/>
          <p:cNvGrpSpPr/>
          <p:nvPr/>
        </p:nvGrpSpPr>
        <p:grpSpPr>
          <a:xfrm rot="10800000" flipH="1">
            <a:off x="8041939" y="144568"/>
            <a:ext cx="3894036" cy="692436"/>
            <a:chOff x="5477439" y="1590790"/>
            <a:chExt cx="3894036" cy="692436"/>
          </a:xfrm>
        </p:grpSpPr>
        <p:grpSp>
          <p:nvGrpSpPr>
            <p:cNvPr id="536" name="Google Shape;536;p24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37" name="Google Shape;537;p2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38" name="Google Shape;538;p2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9" name="Google Shape;539;p24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40" name="Google Shape;540;p24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1" name="Google Shape;541;p24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24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43" name="Google Shape;543;p2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4" name="Google Shape;544;p2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5" name="Google Shape;545;p24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46" name="Google Shape;546;p24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47" name="Google Shape;547;p24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8" name="Google Shape;548;p24"/>
          <p:cNvSpPr/>
          <p:nvPr/>
        </p:nvSpPr>
        <p:spPr>
          <a:xfrm rot="10800000">
            <a:off x="-876276" y="487649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" name="Google Shape;549;p24"/>
          <p:cNvGrpSpPr/>
          <p:nvPr/>
        </p:nvGrpSpPr>
        <p:grpSpPr>
          <a:xfrm>
            <a:off x="-1205775" y="-700418"/>
            <a:ext cx="11406422" cy="6958608"/>
            <a:chOff x="-1205775" y="-700418"/>
            <a:chExt cx="11406422" cy="6958608"/>
          </a:xfrm>
        </p:grpSpPr>
        <p:sp>
          <p:nvSpPr>
            <p:cNvPr id="550" name="Google Shape;550;p24"/>
            <p:cNvSpPr/>
            <p:nvPr/>
          </p:nvSpPr>
          <p:spPr>
            <a:xfrm rot="10800000">
              <a:off x="-1205775" y="-70041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7395375" y="4720782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8"/>
          <p:cNvGrpSpPr/>
          <p:nvPr/>
        </p:nvGrpSpPr>
        <p:grpSpPr>
          <a:xfrm>
            <a:off x="-1199871" y="-1359417"/>
            <a:ext cx="10183874" cy="7869675"/>
            <a:chOff x="-1199871" y="-1359417"/>
            <a:chExt cx="10183874" cy="7869675"/>
          </a:xfrm>
        </p:grpSpPr>
        <p:grpSp>
          <p:nvGrpSpPr>
            <p:cNvPr id="650" name="Google Shape;650;p28"/>
            <p:cNvGrpSpPr/>
            <p:nvPr/>
          </p:nvGrpSpPr>
          <p:grpSpPr>
            <a:xfrm>
              <a:off x="-955172" y="-1359417"/>
              <a:ext cx="9939175" cy="7789388"/>
              <a:chOff x="-955172" y="-1359417"/>
              <a:chExt cx="9939175" cy="7789388"/>
            </a:xfrm>
          </p:grpSpPr>
          <p:sp>
            <p:nvSpPr>
              <p:cNvPr id="651" name="Google Shape;651;p28"/>
              <p:cNvSpPr/>
              <p:nvPr/>
            </p:nvSpPr>
            <p:spPr>
              <a:xfrm flipH="1">
                <a:off x="5463604" y="4588371"/>
                <a:ext cx="3520399" cy="1841600"/>
              </a:xfrm>
              <a:custGeom>
                <a:avLst/>
                <a:gdLst/>
                <a:ahLst/>
                <a:cxnLst/>
                <a:rect l="l" t="t" r="r" b="b"/>
                <a:pathLst>
                  <a:path w="64958" h="33981" extrusionOk="0">
                    <a:moveTo>
                      <a:pt x="1" y="0"/>
                    </a:moveTo>
                    <a:lnTo>
                      <a:pt x="1" y="33831"/>
                    </a:lnTo>
                    <a:lnTo>
                      <a:pt x="64957" y="33980"/>
                    </a:lnTo>
                    <a:lnTo>
                      <a:pt x="64957" y="33980"/>
                    </a:lnTo>
                    <a:lnTo>
                      <a:pt x="3099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 rot="10800000" flipH="1">
                <a:off x="-955172" y="-1359417"/>
                <a:ext cx="2979895" cy="1757817"/>
              </a:xfrm>
              <a:custGeom>
                <a:avLst/>
                <a:gdLst/>
                <a:ahLst/>
                <a:cxnLst/>
                <a:rect l="l" t="t" r="r" b="b"/>
                <a:pathLst>
                  <a:path w="111617" h="65842" extrusionOk="0">
                    <a:moveTo>
                      <a:pt x="0" y="0"/>
                    </a:moveTo>
                    <a:lnTo>
                      <a:pt x="0" y="65842"/>
                    </a:lnTo>
                    <a:lnTo>
                      <a:pt x="111616" y="65842"/>
                    </a:lnTo>
                    <a:lnTo>
                      <a:pt x="111616" y="17621"/>
                    </a:lnTo>
                    <a:lnTo>
                      <a:pt x="97436" y="17621"/>
                    </a:lnTo>
                    <a:lnTo>
                      <a:pt x="85702" y="6053"/>
                    </a:lnTo>
                    <a:lnTo>
                      <a:pt x="52864" y="6053"/>
                    </a:lnTo>
                    <a:lnTo>
                      <a:pt x="4681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3" name="Google Shape;653;p28"/>
            <p:cNvSpPr/>
            <p:nvPr/>
          </p:nvSpPr>
          <p:spPr>
            <a:xfrm>
              <a:off x="-1199871" y="4668658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28"/>
          <p:cNvSpPr/>
          <p:nvPr/>
        </p:nvSpPr>
        <p:spPr>
          <a:xfrm flipH="1">
            <a:off x="8647766" y="4521501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28"/>
          <p:cNvGrpSpPr/>
          <p:nvPr/>
        </p:nvGrpSpPr>
        <p:grpSpPr>
          <a:xfrm rot="10800000" flipH="1">
            <a:off x="-1576500" y="4252465"/>
            <a:ext cx="3296400" cy="703085"/>
            <a:chOff x="-12" y="3628590"/>
            <a:chExt cx="3296400" cy="703085"/>
          </a:xfrm>
        </p:grpSpPr>
        <p:grpSp>
          <p:nvGrpSpPr>
            <p:cNvPr id="656" name="Google Shape;656;p2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57" name="Google Shape;657;p2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58" name="Google Shape;658;p2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9" name="Google Shape;659;p2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60" name="Google Shape;660;p2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61" name="Google Shape;661;p2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2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63" name="Google Shape;663;p2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64" name="Google Shape;664;p2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5" name="Google Shape;665;p2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66" name="Google Shape;666;p2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7" name="Google Shape;667;p2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8" name="Google Shape;668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28"/>
          <p:cNvSpPr/>
          <p:nvPr/>
        </p:nvSpPr>
        <p:spPr>
          <a:xfrm flipH="1">
            <a:off x="5718529" y="4734383"/>
            <a:ext cx="3520400" cy="2076657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_1_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29"/>
          <p:cNvSpPr/>
          <p:nvPr/>
        </p:nvSpPr>
        <p:spPr>
          <a:xfrm>
            <a:off x="6422716" y="-11537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9"/>
          <p:cNvSpPr/>
          <p:nvPr/>
        </p:nvSpPr>
        <p:spPr>
          <a:xfrm rot="10800000">
            <a:off x="6549401" y="-1824231"/>
            <a:ext cx="4007050" cy="236372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4" name="Google Shape;674;p29"/>
          <p:cNvGrpSpPr/>
          <p:nvPr/>
        </p:nvGrpSpPr>
        <p:grpSpPr>
          <a:xfrm>
            <a:off x="-1690350" y="187965"/>
            <a:ext cx="3296400" cy="703085"/>
            <a:chOff x="-12" y="3628590"/>
            <a:chExt cx="3296400" cy="703085"/>
          </a:xfrm>
        </p:grpSpPr>
        <p:grpSp>
          <p:nvGrpSpPr>
            <p:cNvPr id="675" name="Google Shape;675;p29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76" name="Google Shape;676;p2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77" name="Google Shape;677;p2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8" name="Google Shape;678;p29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79" name="Google Shape;679;p2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80" name="Google Shape;680;p2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1" name="Google Shape;681;p29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82" name="Google Shape;682;p2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83" name="Google Shape;683;p2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4" name="Google Shape;684;p29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85" name="Google Shape;685;p2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86" name="Google Shape;686;p2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7" name="Google Shape;687;p29"/>
          <p:cNvGrpSpPr/>
          <p:nvPr/>
        </p:nvGrpSpPr>
        <p:grpSpPr>
          <a:xfrm>
            <a:off x="-2028096" y="-665229"/>
            <a:ext cx="5371751" cy="7430144"/>
            <a:chOff x="-2028096" y="-665229"/>
            <a:chExt cx="5371751" cy="7430144"/>
          </a:xfrm>
        </p:grpSpPr>
        <p:sp>
          <p:nvSpPr>
            <p:cNvPr id="688" name="Google Shape;688;p29"/>
            <p:cNvSpPr/>
            <p:nvPr/>
          </p:nvSpPr>
          <p:spPr>
            <a:xfrm>
              <a:off x="-176746" y="4688258"/>
              <a:ext cx="3520400" cy="207665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 rot="10800000" flipH="1">
              <a:off x="-2028096" y="-665229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rot="10800000" flipH="1">
              <a:off x="1175807" y="-265593"/>
              <a:ext cx="1539180" cy="80509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rot="10800000" flipH="1">
              <a:off x="-881984" y="-739244"/>
              <a:ext cx="1959133" cy="1024867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2"/>
          <p:cNvSpPr/>
          <p:nvPr/>
        </p:nvSpPr>
        <p:spPr>
          <a:xfrm rot="10800000" flipH="1">
            <a:off x="-621671" y="-1770656"/>
            <a:ext cx="4007050" cy="2363728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 rot="10800000" flipH="1">
            <a:off x="-1358733" y="-903765"/>
            <a:ext cx="3520399" cy="1841600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6"/>
          <p:cNvGrpSpPr/>
          <p:nvPr/>
        </p:nvGrpSpPr>
        <p:grpSpPr>
          <a:xfrm rot="10800000">
            <a:off x="-984940" y="165546"/>
            <a:ext cx="3074607" cy="453954"/>
            <a:chOff x="5478797" y="847321"/>
            <a:chExt cx="3074607" cy="453954"/>
          </a:xfrm>
        </p:grpSpPr>
        <p:grpSp>
          <p:nvGrpSpPr>
            <p:cNvPr id="97" name="Google Shape;97;p6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98" name="Google Shape;98;p6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9" name="Google Shape;99;p6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6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101" name="Google Shape;101;p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2" name="Google Shape;102;p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6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104" name="Google Shape;104;p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" name="Google Shape;105;p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" name="Google Shape;106;p6"/>
          <p:cNvSpPr/>
          <p:nvPr/>
        </p:nvSpPr>
        <p:spPr>
          <a:xfrm rot="10800000">
            <a:off x="6000549" y="-1553122"/>
            <a:ext cx="3520399" cy="1841600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713224" y="4972674"/>
            <a:ext cx="1205478" cy="219752"/>
          </a:xfrm>
          <a:custGeom>
            <a:avLst/>
            <a:gdLst/>
            <a:ahLst/>
            <a:cxnLst/>
            <a:rect l="l" t="t" r="r" b="b"/>
            <a:pathLst>
              <a:path w="15848" h="2889" extrusionOk="0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6"/>
          <p:cNvGrpSpPr/>
          <p:nvPr/>
        </p:nvGrpSpPr>
        <p:grpSpPr>
          <a:xfrm flipH="1">
            <a:off x="-3634650" y="4404925"/>
            <a:ext cx="5724316" cy="2084515"/>
            <a:chOff x="4132575" y="4716825"/>
            <a:chExt cx="5724316" cy="2084515"/>
          </a:xfrm>
        </p:grpSpPr>
        <p:sp>
          <p:nvSpPr>
            <p:cNvPr id="109" name="Google Shape;109;p6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avLst/>
              <a:gdLst/>
              <a:ahLst/>
              <a:cxnLst/>
              <a:rect l="l" t="t" r="r" b="b"/>
              <a:pathLst>
                <a:path w="101749" h="47185" extrusionOk="0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avLst/>
              <a:gdLst/>
              <a:ahLst/>
              <a:cxnLst/>
              <a:rect l="l" t="t" r="r" b="b"/>
              <a:pathLst>
                <a:path w="101749" h="47185" extrusionOk="0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subTitle" idx="1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7"/>
          <p:cNvSpPr>
            <a:spLocks noGrp="1"/>
          </p:cNvSpPr>
          <p:nvPr>
            <p:ph type="pic" idx="2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 rot="10800000" flipH="1">
            <a:off x="-1594613" y="-603810"/>
            <a:ext cx="3247250" cy="1698710"/>
          </a:xfrm>
          <a:custGeom>
            <a:avLst/>
            <a:gdLst/>
            <a:ahLst/>
            <a:cxnLst/>
            <a:rect l="l" t="t" r="r" b="b"/>
            <a:pathLst>
              <a:path w="64958" h="33981" extrusionOk="0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avLst/>
              <a:gdLst/>
              <a:ahLst/>
              <a:cxnLst/>
              <a:rect l="l" t="t" r="r" b="b"/>
              <a:pathLst>
                <a:path w="15848" h="2889" extrusionOk="0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>
            <a:spLocks noGrp="1"/>
          </p:cNvSpPr>
          <p:nvPr>
            <p:ph type="title"/>
          </p:nvPr>
        </p:nvSpPr>
        <p:spPr>
          <a:xfrm>
            <a:off x="1103225" y="1490900"/>
            <a:ext cx="3169200" cy="16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5"/>
          <p:cNvSpPr txBox="1">
            <a:spLocks noGrp="1"/>
          </p:cNvSpPr>
          <p:nvPr>
            <p:ph type="subTitle" idx="1"/>
          </p:nvPr>
        </p:nvSpPr>
        <p:spPr>
          <a:xfrm>
            <a:off x="1103225" y="3187975"/>
            <a:ext cx="31692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5"/>
          <p:cNvSpPr>
            <a:spLocks noGrp="1"/>
          </p:cNvSpPr>
          <p:nvPr>
            <p:ph type="pic" idx="2"/>
          </p:nvPr>
        </p:nvSpPr>
        <p:spPr>
          <a:xfrm>
            <a:off x="4272425" y="613850"/>
            <a:ext cx="3768300" cy="37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4" name="Google Shape;284;p15"/>
          <p:cNvGrpSpPr/>
          <p:nvPr/>
        </p:nvGrpSpPr>
        <p:grpSpPr>
          <a:xfrm rot="10800000" flipH="1">
            <a:off x="-1536301" y="-1730518"/>
            <a:ext cx="10804826" cy="8381753"/>
            <a:chOff x="-1589201" y="-1194493"/>
            <a:chExt cx="10804826" cy="8381753"/>
          </a:xfrm>
        </p:grpSpPr>
        <p:sp>
          <p:nvSpPr>
            <p:cNvPr id="285" name="Google Shape;285;p15"/>
            <p:cNvSpPr/>
            <p:nvPr/>
          </p:nvSpPr>
          <p:spPr>
            <a:xfrm rot="10800000" flipH="1">
              <a:off x="-79353" y="-1194493"/>
              <a:ext cx="9294978" cy="1911396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-1589201" y="4818100"/>
              <a:ext cx="4016259" cy="2369160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5"/>
          <p:cNvSpPr/>
          <p:nvPr/>
        </p:nvSpPr>
        <p:spPr>
          <a:xfrm rot="10800000" flipH="1">
            <a:off x="6778074" y="4876489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7378450" y="4296905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15"/>
          <p:cNvGrpSpPr/>
          <p:nvPr/>
        </p:nvGrpSpPr>
        <p:grpSpPr>
          <a:xfrm flipH="1">
            <a:off x="-1397466" y="738820"/>
            <a:ext cx="3010303" cy="380635"/>
            <a:chOff x="5446772" y="1743190"/>
            <a:chExt cx="3010303" cy="380635"/>
          </a:xfrm>
        </p:grpSpPr>
        <p:grpSp>
          <p:nvGrpSpPr>
            <p:cNvPr id="290" name="Google Shape;290;p1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91" name="Google Shape;291;p1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2" name="Google Shape;292;p1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1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94" name="Google Shape;294;p1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95" name="Google Shape;295;p1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1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97" name="Google Shape;297;p1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8" name="Google Shape;298;p1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>
            <a:spLocks noGrp="1"/>
          </p:cNvSpPr>
          <p:nvPr>
            <p:ph type="title"/>
          </p:nvPr>
        </p:nvSpPr>
        <p:spPr>
          <a:xfrm>
            <a:off x="872400" y="1637550"/>
            <a:ext cx="32241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6"/>
          <p:cNvSpPr txBox="1">
            <a:spLocks noGrp="1"/>
          </p:cNvSpPr>
          <p:nvPr>
            <p:ph type="subTitle" idx="1"/>
          </p:nvPr>
        </p:nvSpPr>
        <p:spPr>
          <a:xfrm>
            <a:off x="872400" y="2700750"/>
            <a:ext cx="3224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02" name="Google Shape;302;p16"/>
          <p:cNvGrpSpPr/>
          <p:nvPr/>
        </p:nvGrpSpPr>
        <p:grpSpPr>
          <a:xfrm>
            <a:off x="-213475" y="-435968"/>
            <a:ext cx="10430912" cy="6926993"/>
            <a:chOff x="-213475" y="-435968"/>
            <a:chExt cx="10430912" cy="6926993"/>
          </a:xfrm>
        </p:grpSpPr>
        <p:sp>
          <p:nvSpPr>
            <p:cNvPr id="303" name="Google Shape;303;p16"/>
            <p:cNvSpPr/>
            <p:nvPr/>
          </p:nvSpPr>
          <p:spPr>
            <a:xfrm rot="10800000" flipH="1">
              <a:off x="7412165" y="-43596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-213475" y="4603994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16"/>
          <p:cNvGrpSpPr/>
          <p:nvPr/>
        </p:nvGrpSpPr>
        <p:grpSpPr>
          <a:xfrm flipH="1">
            <a:off x="-1986736" y="257018"/>
            <a:ext cx="3567725" cy="692436"/>
            <a:chOff x="5803750" y="1590790"/>
            <a:chExt cx="3567725" cy="692436"/>
          </a:xfrm>
        </p:grpSpPr>
        <p:grpSp>
          <p:nvGrpSpPr>
            <p:cNvPr id="306" name="Google Shape;306;p16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07" name="Google Shape;307;p1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8" name="Google Shape;308;p1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16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310" name="Google Shape;310;p16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1" name="Google Shape;311;p16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" name="Google Shape;312;p16"/>
            <p:cNvGrpSpPr/>
            <p:nvPr/>
          </p:nvGrpSpPr>
          <p:grpSpPr>
            <a:xfrm flipH="1">
              <a:off x="6107964" y="1938899"/>
              <a:ext cx="1561280" cy="136187"/>
              <a:chOff x="-154850" y="2676400"/>
              <a:chExt cx="4728285" cy="412439"/>
            </a:xfrm>
          </p:grpSpPr>
          <p:sp>
            <p:nvSpPr>
              <p:cNvPr id="313" name="Google Shape;313;p16"/>
              <p:cNvSpPr/>
              <p:nvPr/>
            </p:nvSpPr>
            <p:spPr>
              <a:xfrm>
                <a:off x="-154850" y="26764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14" name="Google Shape;314;p16"/>
              <p:cNvSpPr/>
              <p:nvPr/>
            </p:nvSpPr>
            <p:spPr>
              <a:xfrm>
                <a:off x="4439036" y="29544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315;p16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316" name="Google Shape;316;p16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17" name="Google Shape;317;p16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16"/>
          <p:cNvSpPr/>
          <p:nvPr/>
        </p:nvSpPr>
        <p:spPr>
          <a:xfrm rot="10800000">
            <a:off x="-284501" y="487649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6"/>
          <p:cNvGrpSpPr/>
          <p:nvPr/>
        </p:nvGrpSpPr>
        <p:grpSpPr>
          <a:xfrm>
            <a:off x="-1754525" y="-2478031"/>
            <a:ext cx="12821147" cy="8256735"/>
            <a:chOff x="-1754525" y="-2478031"/>
            <a:chExt cx="12821147" cy="8256735"/>
          </a:xfrm>
        </p:grpSpPr>
        <p:sp>
          <p:nvSpPr>
            <p:cNvPr id="320" name="Google Shape;320;p16"/>
            <p:cNvSpPr/>
            <p:nvPr/>
          </p:nvSpPr>
          <p:spPr>
            <a:xfrm rot="10800000">
              <a:off x="5951215" y="-247803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 flipH="1">
              <a:off x="-1754525" y="424129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10800000">
            <a:off x="666600" y="478394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"/>
          <p:cNvSpPr/>
          <p:nvPr/>
        </p:nvSpPr>
        <p:spPr>
          <a:xfrm flipH="1">
            <a:off x="-1754525" y="4241295"/>
            <a:ext cx="2805272" cy="1537408"/>
          </a:xfrm>
          <a:custGeom>
            <a:avLst/>
            <a:gdLst/>
            <a:ahLst/>
            <a:cxnLst/>
            <a:rect l="l" t="t" r="r" b="b"/>
            <a:pathLst>
              <a:path w="87610" h="48014" extrusionOk="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"/>
          <p:cNvSpPr/>
          <p:nvPr/>
        </p:nvSpPr>
        <p:spPr>
          <a:xfrm>
            <a:off x="-1259172" y="4634981"/>
            <a:ext cx="5115407" cy="3017539"/>
          </a:xfrm>
          <a:custGeom>
            <a:avLst/>
            <a:gdLst/>
            <a:ahLst/>
            <a:cxnLst/>
            <a:rect l="l" t="t" r="r" b="b"/>
            <a:pathLst>
              <a:path w="111617" h="65842" extrusionOk="0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17"/>
          <p:cNvGrpSpPr/>
          <p:nvPr/>
        </p:nvGrpSpPr>
        <p:grpSpPr>
          <a:xfrm>
            <a:off x="6644522" y="4451415"/>
            <a:ext cx="3427062" cy="540036"/>
            <a:chOff x="5446772" y="1743190"/>
            <a:chExt cx="3427062" cy="540036"/>
          </a:xfrm>
        </p:grpSpPr>
        <p:grpSp>
          <p:nvGrpSpPr>
            <p:cNvPr id="327" name="Google Shape;327;p17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28" name="Google Shape;328;p1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29" name="Google Shape;329;p1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" name="Google Shape;330;p1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331" name="Google Shape;331;p1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2" name="Google Shape;332;p1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3" name="Google Shape;333;p1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334" name="Google Shape;334;p1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35" name="Google Shape;335;p1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337" name="Google Shape;337;p1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38" name="Google Shape;338;p1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9" name="Google Shape;339;p17"/>
          <p:cNvGrpSpPr/>
          <p:nvPr/>
        </p:nvGrpSpPr>
        <p:grpSpPr>
          <a:xfrm>
            <a:off x="-694176" y="-920239"/>
            <a:ext cx="10964574" cy="6661025"/>
            <a:chOff x="-694176" y="-920239"/>
            <a:chExt cx="10964574" cy="6661025"/>
          </a:xfrm>
        </p:grpSpPr>
        <p:sp>
          <p:nvSpPr>
            <p:cNvPr id="340" name="Google Shape;340;p17"/>
            <p:cNvSpPr/>
            <p:nvPr/>
          </p:nvSpPr>
          <p:spPr>
            <a:xfrm rot="10800000" flipH="1">
              <a:off x="-694176" y="-920239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 flipH="1">
              <a:off x="6749999" y="3899186"/>
              <a:ext cx="3520399" cy="1841600"/>
            </a:xfrm>
            <a:custGeom>
              <a:avLst/>
              <a:gdLst/>
              <a:ahLst/>
              <a:cxnLst/>
              <a:rect l="l" t="t" r="r" b="b"/>
              <a:pathLst>
                <a:path w="64958" h="33981" extrusionOk="0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17"/>
          <p:cNvSpPr txBox="1">
            <a:spLocks noGrp="1"/>
          </p:cNvSpPr>
          <p:nvPr>
            <p:ph type="title"/>
          </p:nvPr>
        </p:nvSpPr>
        <p:spPr>
          <a:xfrm>
            <a:off x="5200875" y="1926400"/>
            <a:ext cx="30774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subTitle" idx="1"/>
          </p:nvPr>
        </p:nvSpPr>
        <p:spPr>
          <a:xfrm>
            <a:off x="5201025" y="2562000"/>
            <a:ext cx="30774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1"/>
          <p:cNvSpPr txBox="1">
            <a:spLocks noGrp="1"/>
          </p:cNvSpPr>
          <p:nvPr>
            <p:ph type="subTitle" idx="1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1"/>
          <p:cNvSpPr txBox="1">
            <a:spLocks noGrp="1"/>
          </p:cNvSpPr>
          <p:nvPr>
            <p:ph type="subTitle" idx="2"/>
          </p:nvPr>
        </p:nvSpPr>
        <p:spPr>
          <a:xfrm>
            <a:off x="1348100" y="1667625"/>
            <a:ext cx="30408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38" name="Google Shape;438;p21"/>
          <p:cNvGrpSpPr/>
          <p:nvPr/>
        </p:nvGrpSpPr>
        <p:grpSpPr>
          <a:xfrm rot="10800000">
            <a:off x="-106737" y="-1645006"/>
            <a:ext cx="9548249" cy="7357518"/>
            <a:chOff x="-1311525" y="-1414418"/>
            <a:chExt cx="9548249" cy="7357518"/>
          </a:xfrm>
        </p:grpSpPr>
        <p:sp>
          <p:nvSpPr>
            <p:cNvPr id="439" name="Google Shape;439;p21"/>
            <p:cNvSpPr/>
            <p:nvPr/>
          </p:nvSpPr>
          <p:spPr>
            <a:xfrm rot="10800000">
              <a:off x="-1311525" y="-141441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 flipH="1">
              <a:off x="-1120750" y="4056069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 rot="10800000" flipH="1">
            <a:off x="5675306" y="4959976"/>
            <a:ext cx="1006784" cy="183531"/>
          </a:xfrm>
          <a:custGeom>
            <a:avLst/>
            <a:gdLst/>
            <a:ahLst/>
            <a:cxnLst/>
            <a:rect l="l" t="t" r="r" b="b"/>
            <a:pathLst>
              <a:path w="15848" h="2889" extrusionOk="0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 rot="10800000">
            <a:off x="-1228535" y="-1130234"/>
            <a:ext cx="11726682" cy="8568910"/>
            <a:chOff x="-2306160" y="-3140581"/>
            <a:chExt cx="11726682" cy="8568910"/>
          </a:xfrm>
        </p:grpSpPr>
        <p:sp>
          <p:nvSpPr>
            <p:cNvPr id="443" name="Google Shape;443;p21"/>
            <p:cNvSpPr/>
            <p:nvPr/>
          </p:nvSpPr>
          <p:spPr>
            <a:xfrm rot="10800000" flipH="1">
              <a:off x="-2306160" y="-314058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rot="10800000" flipH="1">
              <a:off x="7082099" y="4876491"/>
              <a:ext cx="1418251" cy="267006"/>
            </a:xfrm>
            <a:custGeom>
              <a:avLst/>
              <a:gdLst/>
              <a:ahLst/>
              <a:cxnLst/>
              <a:rect l="l" t="t" r="r" b="b"/>
              <a:pathLst>
                <a:path w="22325" h="4203" extrusionOk="0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6615250" y="3890920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1"/>
          <p:cNvGrpSpPr/>
          <p:nvPr/>
        </p:nvGrpSpPr>
        <p:grpSpPr>
          <a:xfrm rot="10800000" flipH="1">
            <a:off x="-1315487" y="4349469"/>
            <a:ext cx="3296400" cy="703085"/>
            <a:chOff x="-12" y="3628590"/>
            <a:chExt cx="3296400" cy="703085"/>
          </a:xfrm>
        </p:grpSpPr>
        <p:grpSp>
          <p:nvGrpSpPr>
            <p:cNvPr id="447" name="Google Shape;447;p21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48" name="Google Shape;448;p2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49" name="Google Shape;449;p2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0" name="Google Shape;450;p21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51" name="Google Shape;451;p2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2" name="Google Shape;452;p2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3" name="Google Shape;453;p21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55" name="Google Shape;455;p2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6" name="Google Shape;456;p21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57" name="Google Shape;457;p2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58" name="Google Shape;458;p2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3"/>
          <p:cNvSpPr txBox="1">
            <a:spLocks noGrp="1"/>
          </p:cNvSpPr>
          <p:nvPr>
            <p:ph type="subTitle" idx="1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3"/>
          <p:cNvSpPr txBox="1">
            <a:spLocks noGrp="1"/>
          </p:cNvSpPr>
          <p:nvPr>
            <p:ph type="subTitle" idx="2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3"/>
          <p:cNvSpPr txBox="1">
            <a:spLocks noGrp="1"/>
          </p:cNvSpPr>
          <p:nvPr>
            <p:ph type="subTitle" idx="3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3"/>
          <p:cNvSpPr txBox="1">
            <a:spLocks noGrp="1"/>
          </p:cNvSpPr>
          <p:nvPr>
            <p:ph type="subTitle" idx="4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3"/>
          <p:cNvSpPr txBox="1">
            <a:spLocks noGrp="1"/>
          </p:cNvSpPr>
          <p:nvPr>
            <p:ph type="subTitle" idx="5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5" name="Google Shape;495;p23"/>
          <p:cNvSpPr txBox="1">
            <a:spLocks noGrp="1"/>
          </p:cNvSpPr>
          <p:nvPr>
            <p:ph type="subTitle" idx="6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6" name="Google Shape;496;p23"/>
          <p:cNvSpPr txBox="1">
            <a:spLocks noGrp="1"/>
          </p:cNvSpPr>
          <p:nvPr>
            <p:ph type="subTitle" idx="7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497" name="Google Shape;497;p23"/>
          <p:cNvSpPr txBox="1">
            <a:spLocks noGrp="1"/>
          </p:cNvSpPr>
          <p:nvPr>
            <p:ph type="subTitle" idx="8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avLst/>
              <a:gdLst/>
              <a:ahLst/>
              <a:cxnLst/>
              <a:rect l="l" t="t" r="r" b="b"/>
              <a:pathLst>
                <a:path w="130200" h="26774" extrusionOk="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rot="10800000" flipH="1">
            <a:off x="7721650" y="4876491"/>
            <a:ext cx="1418251" cy="267006"/>
          </a:xfrm>
          <a:custGeom>
            <a:avLst/>
            <a:gdLst/>
            <a:ahLst/>
            <a:cxnLst/>
            <a:rect l="l" t="t" r="r" b="b"/>
            <a:pathLst>
              <a:path w="22325" h="4203" extrusionOk="0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rot="10800000" flipH="1">
              <a:off x="-2689610" y="-2478031"/>
              <a:ext cx="5115407" cy="3017539"/>
            </a:xfrm>
            <a:custGeom>
              <a:avLst/>
              <a:gdLst/>
              <a:ahLst/>
              <a:cxnLst/>
              <a:rect l="l" t="t" r="r" b="b"/>
              <a:pathLst>
                <a:path w="111617" h="65842" extrusionOk="0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avLst/>
              <a:gdLst/>
              <a:ahLst/>
              <a:cxnLst/>
              <a:rect l="l" t="t" r="r" b="b"/>
              <a:pathLst>
                <a:path w="87610" h="48014" extrusionOk="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8" r:id="rId4"/>
    <p:sldLayoutId id="2147483661" r:id="rId5"/>
    <p:sldLayoutId id="2147483662" r:id="rId6"/>
    <p:sldLayoutId id="2147483663" r:id="rId7"/>
    <p:sldLayoutId id="2147483667" r:id="rId8"/>
    <p:sldLayoutId id="2147483669" r:id="rId9"/>
    <p:sldLayoutId id="2147483670" r:id="rId10"/>
    <p:sldLayoutId id="2147483674" r:id="rId11"/>
    <p:sldLayoutId id="2147483675" r:id="rId12"/>
    <p:sldLayoutId id="2147483677" r:id="rId13"/>
    <p:sldLayoutId id="214748367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6"/>
          <p:cNvSpPr txBox="1">
            <a:spLocks noGrp="1"/>
          </p:cNvSpPr>
          <p:nvPr>
            <p:ph type="subTitle" idx="1"/>
          </p:nvPr>
        </p:nvSpPr>
        <p:spPr>
          <a:xfrm>
            <a:off x="2677025" y="3579851"/>
            <a:ext cx="63555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Presentataion By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Amal Thomas</a:t>
            </a:r>
            <a:endParaRPr dirty="0"/>
          </a:p>
        </p:txBody>
      </p:sp>
      <p:sp>
        <p:nvSpPr>
          <p:cNvPr id="759" name="Google Shape;759;p36"/>
          <p:cNvSpPr txBox="1">
            <a:spLocks noGrp="1"/>
          </p:cNvSpPr>
          <p:nvPr>
            <p:ph type="ctrTitle"/>
          </p:nvPr>
        </p:nvSpPr>
        <p:spPr>
          <a:xfrm>
            <a:off x="1903541" y="2046156"/>
            <a:ext cx="5570186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INDIAN ELECTION ANALYSIS </a:t>
            </a:r>
            <a:br>
              <a:rPr lang="en" dirty="0"/>
            </a:br>
            <a:r>
              <a:rPr lang="en" dirty="0"/>
              <a:t>POWER BI </a:t>
            </a:r>
            <a:endParaRPr dirty="0"/>
          </a:p>
        </p:txBody>
      </p:sp>
      <p:grpSp>
        <p:nvGrpSpPr>
          <p:cNvPr id="760" name="Google Shape;760;p36"/>
          <p:cNvGrpSpPr/>
          <p:nvPr/>
        </p:nvGrpSpPr>
        <p:grpSpPr>
          <a:xfrm rot="10800000">
            <a:off x="6662200" y="3637323"/>
            <a:ext cx="3537150" cy="626797"/>
            <a:chOff x="1199232" y="2120038"/>
            <a:chExt cx="4391793" cy="778340"/>
          </a:xfrm>
        </p:grpSpPr>
        <p:grpSp>
          <p:nvGrpSpPr>
            <p:cNvPr id="761" name="Google Shape;761;p36"/>
            <p:cNvGrpSpPr/>
            <p:nvPr/>
          </p:nvGrpSpPr>
          <p:grpSpPr>
            <a:xfrm>
              <a:off x="2227732" y="2577138"/>
              <a:ext cx="1945675" cy="56700"/>
              <a:chOff x="2227732" y="2661275"/>
              <a:chExt cx="1945675" cy="56700"/>
            </a:xfrm>
          </p:grpSpPr>
          <p:cxnSp>
            <p:nvCxnSpPr>
              <p:cNvPr id="762" name="Google Shape;762;p36"/>
              <p:cNvCxnSpPr/>
              <p:nvPr/>
            </p:nvCxnSpPr>
            <p:spPr>
              <a:xfrm>
                <a:off x="2227732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63" name="Google Shape;763;p36"/>
              <p:cNvSpPr/>
              <p:nvPr/>
            </p:nvSpPr>
            <p:spPr>
              <a:xfrm>
                <a:off x="4116707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4" name="Google Shape;764;p36"/>
            <p:cNvGrpSpPr/>
            <p:nvPr/>
          </p:nvGrpSpPr>
          <p:grpSpPr>
            <a:xfrm>
              <a:off x="1943838" y="2729277"/>
              <a:ext cx="1938597" cy="169100"/>
              <a:chOff x="2216194" y="2593212"/>
              <a:chExt cx="4728285" cy="412439"/>
            </a:xfrm>
          </p:grpSpPr>
          <p:sp>
            <p:nvSpPr>
              <p:cNvPr id="765" name="Google Shape;765;p36"/>
              <p:cNvSpPr/>
              <p:nvPr/>
            </p:nvSpPr>
            <p:spPr>
              <a:xfrm>
                <a:off x="2216194" y="2593212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6" name="Google Shape;766;p36"/>
              <p:cNvSpPr/>
              <p:nvPr/>
            </p:nvSpPr>
            <p:spPr>
              <a:xfrm>
                <a:off x="6810079" y="2871251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7" name="Google Shape;767;p36"/>
            <p:cNvGrpSpPr/>
            <p:nvPr/>
          </p:nvGrpSpPr>
          <p:grpSpPr>
            <a:xfrm>
              <a:off x="1779150" y="2289288"/>
              <a:ext cx="3811875" cy="127113"/>
              <a:chOff x="1779150" y="2604263"/>
              <a:chExt cx="3811875" cy="127113"/>
            </a:xfrm>
          </p:grpSpPr>
          <p:sp>
            <p:nvSpPr>
              <p:cNvPr id="768" name="Google Shape;768;p3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9" name="Google Shape;769;p3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0" name="Google Shape;770;p36"/>
            <p:cNvGrpSpPr/>
            <p:nvPr/>
          </p:nvGrpSpPr>
          <p:grpSpPr>
            <a:xfrm>
              <a:off x="1199232" y="2120038"/>
              <a:ext cx="3737650" cy="56700"/>
              <a:chOff x="1199232" y="2869225"/>
              <a:chExt cx="3737650" cy="56700"/>
            </a:xfrm>
          </p:grpSpPr>
          <p:cxnSp>
            <p:nvCxnSpPr>
              <p:cNvPr id="771" name="Google Shape;771;p36"/>
              <p:cNvCxnSpPr/>
              <p:nvPr/>
            </p:nvCxnSpPr>
            <p:spPr>
              <a:xfrm>
                <a:off x="1199232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2" name="Google Shape;772;p36"/>
              <p:cNvSpPr/>
              <p:nvPr/>
            </p:nvSpPr>
            <p:spPr>
              <a:xfrm>
                <a:off x="4880182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3" name="Google Shape;773;p36"/>
          <p:cNvGrpSpPr/>
          <p:nvPr/>
        </p:nvGrpSpPr>
        <p:grpSpPr>
          <a:xfrm>
            <a:off x="-1696246" y="967904"/>
            <a:ext cx="3599787" cy="1044096"/>
            <a:chOff x="-1431671" y="656504"/>
            <a:chExt cx="3599787" cy="1044096"/>
          </a:xfrm>
        </p:grpSpPr>
        <p:grpSp>
          <p:nvGrpSpPr>
            <p:cNvPr id="774" name="Google Shape;774;p36"/>
            <p:cNvGrpSpPr/>
            <p:nvPr/>
          </p:nvGrpSpPr>
          <p:grpSpPr>
            <a:xfrm>
              <a:off x="-368508" y="1432892"/>
              <a:ext cx="1567047" cy="45661"/>
              <a:chOff x="1754675" y="2661275"/>
              <a:chExt cx="1945675" cy="56700"/>
            </a:xfrm>
          </p:grpSpPr>
          <p:cxnSp>
            <p:nvCxnSpPr>
              <p:cNvPr id="775" name="Google Shape;775;p3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6" name="Google Shape;776;p3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7" name="Google Shape;777;p36"/>
            <p:cNvGrpSpPr/>
            <p:nvPr/>
          </p:nvGrpSpPr>
          <p:grpSpPr>
            <a:xfrm>
              <a:off x="-766480" y="1564412"/>
              <a:ext cx="1561280" cy="136187"/>
              <a:chOff x="1754675" y="2824000"/>
              <a:chExt cx="4728285" cy="412439"/>
            </a:xfrm>
          </p:grpSpPr>
          <p:sp>
            <p:nvSpPr>
              <p:cNvPr id="778" name="Google Shape;778;p3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avLst/>
                <a:gdLst/>
                <a:ahLst/>
                <a:cxnLst/>
                <a:rect l="l" t="t" r="r" b="b"/>
                <a:pathLst>
                  <a:path w="77550" h="5994" extrusionOk="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79" name="Google Shape;779;p3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0" name="Google Shape;780;p36"/>
            <p:cNvGrpSpPr/>
            <p:nvPr/>
          </p:nvGrpSpPr>
          <p:grpSpPr>
            <a:xfrm>
              <a:off x="-1431671" y="1201087"/>
              <a:ext cx="3070084" cy="102364"/>
              <a:chOff x="1779150" y="2604263"/>
              <a:chExt cx="3811875" cy="127113"/>
            </a:xfrm>
          </p:grpSpPr>
          <p:sp>
            <p:nvSpPr>
              <p:cNvPr id="781" name="Google Shape;781;p3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50207" h="4037" extrusionOk="0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2" name="Google Shape;782;p3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3" name="Google Shape;783;p36"/>
            <p:cNvGrpSpPr/>
            <p:nvPr/>
          </p:nvGrpSpPr>
          <p:grpSpPr>
            <a:xfrm>
              <a:off x="-856941" y="773805"/>
              <a:ext cx="2877996" cy="223763"/>
              <a:chOff x="1748550" y="2064750"/>
              <a:chExt cx="3573375" cy="277863"/>
            </a:xfrm>
          </p:grpSpPr>
          <p:sp>
            <p:nvSpPr>
              <p:cNvPr id="784" name="Google Shape;784;p36"/>
              <p:cNvSpPr/>
              <p:nvPr/>
            </p:nvSpPr>
            <p:spPr>
              <a:xfrm>
                <a:off x="1748550" y="2064750"/>
                <a:ext cx="3516675" cy="253825"/>
              </a:xfrm>
              <a:custGeom>
                <a:avLst/>
                <a:gdLst/>
                <a:ahLst/>
                <a:cxnLst/>
                <a:rect l="l" t="t" r="r" b="b"/>
                <a:pathLst>
                  <a:path w="140667" h="10153" extrusionOk="0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5" name="Google Shape;785;p36"/>
              <p:cNvSpPr/>
              <p:nvPr/>
            </p:nvSpPr>
            <p:spPr>
              <a:xfrm>
                <a:off x="5265225" y="2285913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" name="Google Shape;786;p36"/>
            <p:cNvGrpSpPr/>
            <p:nvPr/>
          </p:nvGrpSpPr>
          <p:grpSpPr>
            <a:xfrm>
              <a:off x="-856958" y="656504"/>
              <a:ext cx="2430741" cy="185537"/>
              <a:chOff x="1748547" y="1392116"/>
              <a:chExt cx="5911958" cy="451312"/>
            </a:xfrm>
          </p:grpSpPr>
          <p:sp>
            <p:nvSpPr>
              <p:cNvPr id="787" name="Google Shape;787;p3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avLst/>
                <a:gdLst/>
                <a:ahLst/>
                <a:cxnLst/>
                <a:rect l="l" t="t" r="r" b="b"/>
                <a:pathLst>
                  <a:path w="111066" h="7583" extrusionOk="0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88" name="Google Shape;788;p3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9" name="Google Shape;789;p36"/>
            <p:cNvGrpSpPr/>
            <p:nvPr/>
          </p:nvGrpSpPr>
          <p:grpSpPr>
            <a:xfrm>
              <a:off x="-842187" y="1064790"/>
              <a:ext cx="3010303" cy="45661"/>
              <a:chOff x="1766900" y="2869225"/>
              <a:chExt cx="3737650" cy="56700"/>
            </a:xfrm>
          </p:grpSpPr>
          <p:cxnSp>
            <p:nvCxnSpPr>
              <p:cNvPr id="790" name="Google Shape;790;p3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91" name="Google Shape;791;p3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61"/>
          <p:cNvSpPr txBox="1">
            <a:spLocks noGrp="1"/>
          </p:cNvSpPr>
          <p:nvPr>
            <p:ph type="title"/>
          </p:nvPr>
        </p:nvSpPr>
        <p:spPr>
          <a:xfrm>
            <a:off x="2367372" y="3361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Data Analysis and Visualization </a:t>
            </a:r>
          </a:p>
        </p:txBody>
      </p:sp>
      <p:sp>
        <p:nvSpPr>
          <p:cNvPr id="1452" name="Google Shape;1452;p61"/>
          <p:cNvSpPr txBox="1"/>
          <p:nvPr/>
        </p:nvSpPr>
        <p:spPr>
          <a:xfrm>
            <a:off x="6836228" y="1480457"/>
            <a:ext cx="2307772" cy="662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dk1"/>
                </a:solidFill>
                <a:latin typeface="Georgia" panose="02040502050405020303" pitchFamily="18" charset="0"/>
                <a:ea typeface="Barlow"/>
                <a:cs typeface="Barlow"/>
                <a:sym typeface="Barlow"/>
              </a:rPr>
              <a:t>Overall Results: Create a summary of the overall election results including the total number of seats won by each party and alliance.</a:t>
            </a:r>
          </a:p>
        </p:txBody>
      </p:sp>
      <p:pic>
        <p:nvPicPr>
          <p:cNvPr id="1457" name="Google Shape;1457;p61"/>
          <p:cNvPicPr preferRelativeResize="0"/>
          <p:nvPr/>
        </p:nvPicPr>
        <p:blipFill rotWithShape="1">
          <a:blip r:embed="rId3"/>
          <a:srcRect l="2770" t="20617" r="6408" b="7305"/>
          <a:stretch/>
        </p:blipFill>
        <p:spPr>
          <a:xfrm>
            <a:off x="590443" y="995953"/>
            <a:ext cx="6020814" cy="3547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oogle Shape;1296;p55"/>
          <p:cNvGrpSpPr/>
          <p:nvPr/>
        </p:nvGrpSpPr>
        <p:grpSpPr>
          <a:xfrm>
            <a:off x="60363" y="1015999"/>
            <a:ext cx="6030685" cy="3367315"/>
            <a:chOff x="949775" y="1214250"/>
            <a:chExt cx="3772247" cy="2579891"/>
          </a:xfrm>
        </p:grpSpPr>
        <p:sp>
          <p:nvSpPr>
            <p:cNvPr id="1297" name="Google Shape;1297;p55"/>
            <p:cNvSpPr/>
            <p:nvPr/>
          </p:nvSpPr>
          <p:spPr>
            <a:xfrm>
              <a:off x="949775" y="1214250"/>
              <a:ext cx="3772247" cy="2579891"/>
            </a:xfrm>
            <a:custGeom>
              <a:avLst/>
              <a:gdLst/>
              <a:ahLst/>
              <a:cxnLst/>
              <a:rect l="l" t="t" r="r" b="b"/>
              <a:pathLst>
                <a:path w="102222" h="69911" extrusionOk="0">
                  <a:moveTo>
                    <a:pt x="4073" y="1"/>
                  </a:moveTo>
                  <a:cubicBezTo>
                    <a:pt x="1794" y="1"/>
                    <a:pt x="0" y="1794"/>
                    <a:pt x="0" y="4074"/>
                  </a:cubicBezTo>
                  <a:lnTo>
                    <a:pt x="0" y="65868"/>
                  </a:lnTo>
                  <a:cubicBezTo>
                    <a:pt x="0" y="68148"/>
                    <a:pt x="1794" y="69911"/>
                    <a:pt x="4073" y="69911"/>
                  </a:cubicBezTo>
                  <a:lnTo>
                    <a:pt x="98179" y="69911"/>
                  </a:lnTo>
                  <a:cubicBezTo>
                    <a:pt x="100306" y="69911"/>
                    <a:pt x="102221" y="68148"/>
                    <a:pt x="102221" y="65868"/>
                  </a:cubicBezTo>
                  <a:lnTo>
                    <a:pt x="102221" y="4074"/>
                  </a:lnTo>
                  <a:cubicBezTo>
                    <a:pt x="102221" y="1794"/>
                    <a:pt x="100306" y="1"/>
                    <a:pt x="981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5"/>
            <p:cNvSpPr/>
            <p:nvPr/>
          </p:nvSpPr>
          <p:spPr>
            <a:xfrm>
              <a:off x="4581775" y="2323895"/>
              <a:ext cx="46800" cy="360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5"/>
            <p:cNvSpPr/>
            <p:nvPr/>
          </p:nvSpPr>
          <p:spPr>
            <a:xfrm>
              <a:off x="1006125" y="2414045"/>
              <a:ext cx="80100" cy="180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0" name="Google Shape;1300;p55"/>
          <p:cNvSpPr txBox="1">
            <a:spLocks noGrp="1"/>
          </p:cNvSpPr>
          <p:nvPr>
            <p:ph type="subTitle" idx="1"/>
          </p:nvPr>
        </p:nvSpPr>
        <p:spPr>
          <a:xfrm>
            <a:off x="6181135" y="2011521"/>
            <a:ext cx="2820729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dk1"/>
                </a:solidFill>
                <a:latin typeface="Georgia" panose="02040502050405020303" pitchFamily="18" charset="0"/>
                <a:ea typeface="Barlow"/>
                <a:cs typeface="Barlow"/>
                <a:sym typeface="Barlow"/>
              </a:rPr>
              <a:t>State-wise Analysis: Visualize the performance of leading parties and alliances across different states.</a:t>
            </a:r>
          </a:p>
        </p:txBody>
      </p:sp>
      <p:sp>
        <p:nvSpPr>
          <p:cNvPr id="1301" name="Google Shape;1301;p55"/>
          <p:cNvSpPr txBox="1">
            <a:spLocks noGrp="1"/>
          </p:cNvSpPr>
          <p:nvPr>
            <p:ph type="title"/>
          </p:nvPr>
        </p:nvSpPr>
        <p:spPr>
          <a:xfrm>
            <a:off x="2469834" y="245343"/>
            <a:ext cx="4746305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Data Analysis and Visualization </a:t>
            </a:r>
          </a:p>
        </p:txBody>
      </p:sp>
      <p:pic>
        <p:nvPicPr>
          <p:cNvPr id="1302" name="Google Shape;1302;p55"/>
          <p:cNvPicPr preferRelativeResize="0"/>
          <p:nvPr/>
        </p:nvPicPr>
        <p:blipFill rotWithShape="1">
          <a:blip r:embed="rId3"/>
          <a:srcRect l="2786" t="21038" r="6823" b="7823"/>
          <a:stretch/>
        </p:blipFill>
        <p:spPr>
          <a:xfrm>
            <a:off x="368593" y="1143000"/>
            <a:ext cx="5408155" cy="31013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714104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4"/>
          <p:cNvSpPr txBox="1">
            <a:spLocks noGrp="1"/>
          </p:cNvSpPr>
          <p:nvPr>
            <p:ph type="title"/>
          </p:nvPr>
        </p:nvSpPr>
        <p:spPr>
          <a:xfrm>
            <a:off x="2347402" y="85244"/>
            <a:ext cx="4779111" cy="590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Data Analysis and Visualization </a:t>
            </a:r>
          </a:p>
        </p:txBody>
      </p:sp>
      <p:sp>
        <p:nvSpPr>
          <p:cNvPr id="1285" name="Google Shape;1285;p54"/>
          <p:cNvSpPr txBox="1">
            <a:spLocks noGrp="1"/>
          </p:cNvSpPr>
          <p:nvPr>
            <p:ph type="subTitle" idx="1"/>
          </p:nvPr>
        </p:nvSpPr>
        <p:spPr>
          <a:xfrm>
            <a:off x="65315" y="2020046"/>
            <a:ext cx="2336800" cy="1383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Georgia" panose="02040502050405020303" pitchFamily="18" charset="0"/>
                <a:ea typeface="Barlow"/>
                <a:cs typeface="Barlow"/>
                <a:sym typeface="Barlow"/>
              </a:rPr>
              <a:t>Constituency-wise Analysis: Analyze and visualize the margin of victory/defeat in various constituencies.</a:t>
            </a:r>
          </a:p>
        </p:txBody>
      </p:sp>
      <p:grpSp>
        <p:nvGrpSpPr>
          <p:cNvPr id="1286" name="Google Shape;1286;p54"/>
          <p:cNvGrpSpPr/>
          <p:nvPr/>
        </p:nvGrpSpPr>
        <p:grpSpPr>
          <a:xfrm>
            <a:off x="2347402" y="713321"/>
            <a:ext cx="6697109" cy="4344935"/>
            <a:chOff x="4489026" y="1269550"/>
            <a:chExt cx="3696173" cy="2384782"/>
          </a:xfrm>
        </p:grpSpPr>
        <p:sp>
          <p:nvSpPr>
            <p:cNvPr id="1287" name="Google Shape;1287;p54"/>
            <p:cNvSpPr/>
            <p:nvPr/>
          </p:nvSpPr>
          <p:spPr>
            <a:xfrm>
              <a:off x="4601661" y="1269550"/>
              <a:ext cx="3470886" cy="2132617"/>
            </a:xfrm>
            <a:custGeom>
              <a:avLst/>
              <a:gdLst/>
              <a:ahLst/>
              <a:cxnLst/>
              <a:rect l="l" t="t" r="r" b="b"/>
              <a:pathLst>
                <a:path w="163895" h="100702" extrusionOk="0">
                  <a:moveTo>
                    <a:pt x="8116" y="0"/>
                  </a:moveTo>
                  <a:cubicBezTo>
                    <a:pt x="3557" y="0"/>
                    <a:pt x="0" y="3678"/>
                    <a:pt x="0" y="8238"/>
                  </a:cubicBezTo>
                  <a:lnTo>
                    <a:pt x="0" y="100701"/>
                  </a:lnTo>
                  <a:lnTo>
                    <a:pt x="163894" y="100701"/>
                  </a:lnTo>
                  <a:lnTo>
                    <a:pt x="163894" y="8238"/>
                  </a:lnTo>
                  <a:cubicBezTo>
                    <a:pt x="163894" y="3678"/>
                    <a:pt x="160338" y="0"/>
                    <a:pt x="15577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4"/>
            <p:cNvSpPr/>
            <p:nvPr/>
          </p:nvSpPr>
          <p:spPr>
            <a:xfrm>
              <a:off x="4489026" y="3399406"/>
              <a:ext cx="3696173" cy="112664"/>
            </a:xfrm>
            <a:custGeom>
              <a:avLst/>
              <a:gdLst/>
              <a:ahLst/>
              <a:cxnLst/>
              <a:rect l="l" t="t" r="r" b="b"/>
              <a:pathLst>
                <a:path w="174533" h="5320" extrusionOk="0">
                  <a:moveTo>
                    <a:pt x="0" y="0"/>
                  </a:moveTo>
                  <a:lnTo>
                    <a:pt x="0" y="5320"/>
                  </a:lnTo>
                  <a:lnTo>
                    <a:pt x="174532" y="5320"/>
                  </a:lnTo>
                  <a:lnTo>
                    <a:pt x="17453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4"/>
            <p:cNvSpPr/>
            <p:nvPr/>
          </p:nvSpPr>
          <p:spPr>
            <a:xfrm>
              <a:off x="4489026" y="3512041"/>
              <a:ext cx="3696173" cy="142292"/>
            </a:xfrm>
            <a:custGeom>
              <a:avLst/>
              <a:gdLst/>
              <a:ahLst/>
              <a:cxnLst/>
              <a:rect l="l" t="t" r="r" b="b"/>
              <a:pathLst>
                <a:path w="174533" h="6719" extrusionOk="0">
                  <a:moveTo>
                    <a:pt x="0" y="1"/>
                  </a:moveTo>
                  <a:cubicBezTo>
                    <a:pt x="3040" y="4165"/>
                    <a:pt x="8876" y="6718"/>
                    <a:pt x="15350" y="6718"/>
                  </a:cubicBezTo>
                  <a:lnTo>
                    <a:pt x="159213" y="6718"/>
                  </a:lnTo>
                  <a:cubicBezTo>
                    <a:pt x="165657" y="6718"/>
                    <a:pt x="171493" y="4165"/>
                    <a:pt x="1745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4"/>
            <p:cNvSpPr/>
            <p:nvPr/>
          </p:nvSpPr>
          <p:spPr>
            <a:xfrm>
              <a:off x="6250185" y="1346150"/>
              <a:ext cx="173700" cy="6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1" name="Google Shape;1291;p54"/>
          <p:cNvPicPr preferRelativeResize="0"/>
          <p:nvPr/>
        </p:nvPicPr>
        <p:blipFill rotWithShape="1">
          <a:blip r:embed="rId3"/>
          <a:srcRect l="2857" t="21209" r="6893" b="8353"/>
          <a:stretch/>
        </p:blipFill>
        <p:spPr>
          <a:xfrm>
            <a:off x="2764972" y="999451"/>
            <a:ext cx="5892800" cy="343072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107256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61"/>
          <p:cNvSpPr txBox="1">
            <a:spLocks noGrp="1"/>
          </p:cNvSpPr>
          <p:nvPr>
            <p:ph type="title"/>
          </p:nvPr>
        </p:nvSpPr>
        <p:spPr>
          <a:xfrm>
            <a:off x="2367372" y="3361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Data Analysis and Visualization </a:t>
            </a:r>
          </a:p>
        </p:txBody>
      </p:sp>
      <p:sp>
        <p:nvSpPr>
          <p:cNvPr id="1452" name="Google Shape;1452;p61"/>
          <p:cNvSpPr txBox="1"/>
          <p:nvPr/>
        </p:nvSpPr>
        <p:spPr>
          <a:xfrm>
            <a:off x="6836228" y="1480457"/>
            <a:ext cx="2307772" cy="662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dk1"/>
                </a:solidFill>
                <a:latin typeface="Georgia" panose="02040502050405020303" pitchFamily="18" charset="0"/>
                <a:ea typeface="Barlow"/>
                <a:cs typeface="Barlow"/>
                <a:sym typeface="Barlow"/>
              </a:rPr>
              <a:t>Party and Alliance Comparison: Compare the performance of different parties and their respective alliances in terms of seats won, margins, and status.</a:t>
            </a:r>
          </a:p>
        </p:txBody>
      </p:sp>
      <p:pic>
        <p:nvPicPr>
          <p:cNvPr id="1457" name="Google Shape;1457;p61"/>
          <p:cNvPicPr preferRelativeResize="0"/>
          <p:nvPr/>
        </p:nvPicPr>
        <p:blipFill rotWithShape="1">
          <a:blip r:embed="rId3"/>
          <a:srcRect l="13076" t="18109" r="17440" b="11642"/>
          <a:stretch/>
        </p:blipFill>
        <p:spPr>
          <a:xfrm>
            <a:off x="640079" y="1051559"/>
            <a:ext cx="5913121" cy="3642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7559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oogle Shape;1296;p55"/>
          <p:cNvGrpSpPr/>
          <p:nvPr/>
        </p:nvGrpSpPr>
        <p:grpSpPr>
          <a:xfrm>
            <a:off x="60363" y="1015999"/>
            <a:ext cx="6030685" cy="3367315"/>
            <a:chOff x="949775" y="1214250"/>
            <a:chExt cx="3772247" cy="2579891"/>
          </a:xfrm>
        </p:grpSpPr>
        <p:sp>
          <p:nvSpPr>
            <p:cNvPr id="1297" name="Google Shape;1297;p55"/>
            <p:cNvSpPr/>
            <p:nvPr/>
          </p:nvSpPr>
          <p:spPr>
            <a:xfrm>
              <a:off x="949775" y="1214250"/>
              <a:ext cx="3772247" cy="2579891"/>
            </a:xfrm>
            <a:custGeom>
              <a:avLst/>
              <a:gdLst/>
              <a:ahLst/>
              <a:cxnLst/>
              <a:rect l="l" t="t" r="r" b="b"/>
              <a:pathLst>
                <a:path w="102222" h="69911" extrusionOk="0">
                  <a:moveTo>
                    <a:pt x="4073" y="1"/>
                  </a:moveTo>
                  <a:cubicBezTo>
                    <a:pt x="1794" y="1"/>
                    <a:pt x="0" y="1794"/>
                    <a:pt x="0" y="4074"/>
                  </a:cubicBezTo>
                  <a:lnTo>
                    <a:pt x="0" y="65868"/>
                  </a:lnTo>
                  <a:cubicBezTo>
                    <a:pt x="0" y="68148"/>
                    <a:pt x="1794" y="69911"/>
                    <a:pt x="4073" y="69911"/>
                  </a:cubicBezTo>
                  <a:lnTo>
                    <a:pt x="98179" y="69911"/>
                  </a:lnTo>
                  <a:cubicBezTo>
                    <a:pt x="100306" y="69911"/>
                    <a:pt x="102221" y="68148"/>
                    <a:pt x="102221" y="65868"/>
                  </a:cubicBezTo>
                  <a:lnTo>
                    <a:pt x="102221" y="4074"/>
                  </a:lnTo>
                  <a:cubicBezTo>
                    <a:pt x="102221" y="1794"/>
                    <a:pt x="100306" y="1"/>
                    <a:pt x="981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5"/>
            <p:cNvSpPr/>
            <p:nvPr/>
          </p:nvSpPr>
          <p:spPr>
            <a:xfrm>
              <a:off x="4581775" y="2323895"/>
              <a:ext cx="46800" cy="360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5"/>
            <p:cNvSpPr/>
            <p:nvPr/>
          </p:nvSpPr>
          <p:spPr>
            <a:xfrm>
              <a:off x="1006125" y="2414045"/>
              <a:ext cx="80100" cy="180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0" name="Google Shape;1300;p55"/>
          <p:cNvSpPr txBox="1">
            <a:spLocks noGrp="1"/>
          </p:cNvSpPr>
          <p:nvPr>
            <p:ph type="subTitle" idx="1"/>
          </p:nvPr>
        </p:nvSpPr>
        <p:spPr>
          <a:xfrm>
            <a:off x="6181135" y="2011521"/>
            <a:ext cx="2820729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chemeClr val="dk1"/>
                </a:solidFill>
                <a:latin typeface="Georgia" panose="02040502050405020303" pitchFamily="18" charset="0"/>
                <a:ea typeface="Barlow"/>
                <a:cs typeface="Barlow"/>
                <a:sym typeface="Barlow"/>
              </a:rPr>
              <a:t>Trend Analysis: Identify and visualize trends in voting patterns, such as regions with high competition (small margins) or dominance by specific parties or alliances.</a:t>
            </a:r>
          </a:p>
        </p:txBody>
      </p:sp>
      <p:sp>
        <p:nvSpPr>
          <p:cNvPr id="1301" name="Google Shape;1301;p55"/>
          <p:cNvSpPr txBox="1">
            <a:spLocks noGrp="1"/>
          </p:cNvSpPr>
          <p:nvPr>
            <p:ph type="title"/>
          </p:nvPr>
        </p:nvSpPr>
        <p:spPr>
          <a:xfrm>
            <a:off x="2954503" y="227609"/>
            <a:ext cx="3680214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Interactive Dashboard</a:t>
            </a:r>
          </a:p>
        </p:txBody>
      </p:sp>
      <p:pic>
        <p:nvPicPr>
          <p:cNvPr id="1302" name="Google Shape;1302;p55"/>
          <p:cNvPicPr preferRelativeResize="0"/>
          <p:nvPr/>
        </p:nvPicPr>
        <p:blipFill rotWithShape="1">
          <a:blip r:embed="rId3"/>
          <a:srcRect l="13343" t="18868" r="17522" b="12314"/>
          <a:stretch/>
        </p:blipFill>
        <p:spPr>
          <a:xfrm>
            <a:off x="323088" y="1213104"/>
            <a:ext cx="5453659" cy="30175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916051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4"/>
          <p:cNvSpPr txBox="1">
            <a:spLocks noGrp="1"/>
          </p:cNvSpPr>
          <p:nvPr>
            <p:ph type="title"/>
          </p:nvPr>
        </p:nvSpPr>
        <p:spPr>
          <a:xfrm>
            <a:off x="3036830" y="99840"/>
            <a:ext cx="4779111" cy="590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Interactive Dashboard</a:t>
            </a:r>
          </a:p>
        </p:txBody>
      </p:sp>
      <p:sp>
        <p:nvSpPr>
          <p:cNvPr id="1285" name="Google Shape;1285;p54"/>
          <p:cNvSpPr txBox="1">
            <a:spLocks noGrp="1"/>
          </p:cNvSpPr>
          <p:nvPr>
            <p:ph type="subTitle" idx="1"/>
          </p:nvPr>
        </p:nvSpPr>
        <p:spPr>
          <a:xfrm>
            <a:off x="112644" y="1635418"/>
            <a:ext cx="2336800" cy="1383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Georgia" panose="02040502050405020303" pitchFamily="18" charset="0"/>
                <a:ea typeface="Barlow"/>
                <a:cs typeface="Barlow"/>
                <a:sym typeface="Barlow"/>
              </a:rPr>
              <a:t>Create an interactive dashboard that allows users to filter and explore the data by state, constituency, party, alliance, and status.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dk1"/>
                </a:solidFill>
                <a:latin typeface="Georgia" panose="02040502050405020303" pitchFamily="18" charset="0"/>
                <a:ea typeface="Barlow"/>
                <a:cs typeface="Barlow"/>
                <a:sym typeface="Barlow"/>
              </a:rPr>
              <a:t>Include key performance indicators (KPIs) such as total seats won, average margin, and number of constituencies won by alliance</a:t>
            </a:r>
          </a:p>
        </p:txBody>
      </p:sp>
      <p:grpSp>
        <p:nvGrpSpPr>
          <p:cNvPr id="1286" name="Google Shape;1286;p54"/>
          <p:cNvGrpSpPr/>
          <p:nvPr/>
        </p:nvGrpSpPr>
        <p:grpSpPr>
          <a:xfrm>
            <a:off x="2347402" y="713321"/>
            <a:ext cx="6697109" cy="4344935"/>
            <a:chOff x="4489026" y="1269550"/>
            <a:chExt cx="3696173" cy="2384782"/>
          </a:xfrm>
        </p:grpSpPr>
        <p:sp>
          <p:nvSpPr>
            <p:cNvPr id="1287" name="Google Shape;1287;p54"/>
            <p:cNvSpPr/>
            <p:nvPr/>
          </p:nvSpPr>
          <p:spPr>
            <a:xfrm>
              <a:off x="4601661" y="1269550"/>
              <a:ext cx="3470886" cy="2132617"/>
            </a:xfrm>
            <a:custGeom>
              <a:avLst/>
              <a:gdLst/>
              <a:ahLst/>
              <a:cxnLst/>
              <a:rect l="l" t="t" r="r" b="b"/>
              <a:pathLst>
                <a:path w="163895" h="100702" extrusionOk="0">
                  <a:moveTo>
                    <a:pt x="8116" y="0"/>
                  </a:moveTo>
                  <a:cubicBezTo>
                    <a:pt x="3557" y="0"/>
                    <a:pt x="0" y="3678"/>
                    <a:pt x="0" y="8238"/>
                  </a:cubicBezTo>
                  <a:lnTo>
                    <a:pt x="0" y="100701"/>
                  </a:lnTo>
                  <a:lnTo>
                    <a:pt x="163894" y="100701"/>
                  </a:lnTo>
                  <a:lnTo>
                    <a:pt x="163894" y="8238"/>
                  </a:lnTo>
                  <a:cubicBezTo>
                    <a:pt x="163894" y="3678"/>
                    <a:pt x="160338" y="0"/>
                    <a:pt x="15577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4"/>
            <p:cNvSpPr/>
            <p:nvPr/>
          </p:nvSpPr>
          <p:spPr>
            <a:xfrm>
              <a:off x="4489026" y="3399406"/>
              <a:ext cx="3696173" cy="112664"/>
            </a:xfrm>
            <a:custGeom>
              <a:avLst/>
              <a:gdLst/>
              <a:ahLst/>
              <a:cxnLst/>
              <a:rect l="l" t="t" r="r" b="b"/>
              <a:pathLst>
                <a:path w="174533" h="5320" extrusionOk="0">
                  <a:moveTo>
                    <a:pt x="0" y="0"/>
                  </a:moveTo>
                  <a:lnTo>
                    <a:pt x="0" y="5320"/>
                  </a:lnTo>
                  <a:lnTo>
                    <a:pt x="174532" y="5320"/>
                  </a:lnTo>
                  <a:lnTo>
                    <a:pt x="17453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4"/>
            <p:cNvSpPr/>
            <p:nvPr/>
          </p:nvSpPr>
          <p:spPr>
            <a:xfrm>
              <a:off x="4489026" y="3512041"/>
              <a:ext cx="3696173" cy="142292"/>
            </a:xfrm>
            <a:custGeom>
              <a:avLst/>
              <a:gdLst/>
              <a:ahLst/>
              <a:cxnLst/>
              <a:rect l="l" t="t" r="r" b="b"/>
              <a:pathLst>
                <a:path w="174533" h="6719" extrusionOk="0">
                  <a:moveTo>
                    <a:pt x="0" y="1"/>
                  </a:moveTo>
                  <a:cubicBezTo>
                    <a:pt x="3040" y="4165"/>
                    <a:pt x="8876" y="6718"/>
                    <a:pt x="15350" y="6718"/>
                  </a:cubicBezTo>
                  <a:lnTo>
                    <a:pt x="159213" y="6718"/>
                  </a:lnTo>
                  <a:cubicBezTo>
                    <a:pt x="165657" y="6718"/>
                    <a:pt x="171493" y="4165"/>
                    <a:pt x="1745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4"/>
            <p:cNvSpPr/>
            <p:nvPr/>
          </p:nvSpPr>
          <p:spPr>
            <a:xfrm>
              <a:off x="6250185" y="1346150"/>
              <a:ext cx="173700" cy="6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1" name="Google Shape;1291;p54"/>
          <p:cNvPicPr preferRelativeResize="0"/>
          <p:nvPr/>
        </p:nvPicPr>
        <p:blipFill rotWithShape="1">
          <a:blip r:embed="rId3"/>
          <a:srcRect l="13233" t="18464" r="17754" b="12365"/>
          <a:stretch/>
        </p:blipFill>
        <p:spPr>
          <a:xfrm>
            <a:off x="2692400" y="999451"/>
            <a:ext cx="5950857" cy="34927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958611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INSIGHTS</a:t>
            </a:r>
            <a:endParaRPr dirty="0"/>
          </a:p>
        </p:txBody>
      </p:sp>
      <p:sp>
        <p:nvSpPr>
          <p:cNvPr id="1031" name="Google Shape;1031;p46"/>
          <p:cNvSpPr txBox="1">
            <a:spLocks noGrp="1"/>
          </p:cNvSpPr>
          <p:nvPr>
            <p:ph type="subTitle" idx="1"/>
          </p:nvPr>
        </p:nvSpPr>
        <p:spPr>
          <a:xfrm>
            <a:off x="719990" y="1740313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NDA is leading across all other allinces in all the constituency with 1.18M total margin </a:t>
            </a:r>
            <a:endParaRPr dirty="0"/>
          </a:p>
        </p:txBody>
      </p:sp>
      <p:sp>
        <p:nvSpPr>
          <p:cNvPr id="1032" name="Google Shape;1032;p46"/>
          <p:cNvSpPr txBox="1">
            <a:spLocks noGrp="1"/>
          </p:cNvSpPr>
          <p:nvPr>
            <p:ph type="subTitle" idx="2"/>
          </p:nvPr>
        </p:nvSpPr>
        <p:spPr>
          <a:xfrm>
            <a:off x="3392250" y="1722857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Bharatiya Janata Party and  its alliances NDA is having highest number of seats won with 239</a:t>
            </a:r>
            <a:endParaRPr dirty="0"/>
          </a:p>
        </p:txBody>
      </p:sp>
      <p:sp>
        <p:nvSpPr>
          <p:cNvPr id="1033" name="Google Shape;1033;p46"/>
          <p:cNvSpPr txBox="1">
            <a:spLocks noGrp="1"/>
          </p:cNvSpPr>
          <p:nvPr>
            <p:ph type="subTitle" idx="3"/>
          </p:nvPr>
        </p:nvSpPr>
        <p:spPr>
          <a:xfrm>
            <a:off x="719990" y="3668337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INDORE constiuency is having highest total margin across all others with 1175K</a:t>
            </a:r>
            <a:endParaRPr dirty="0"/>
          </a:p>
        </p:txBody>
      </p:sp>
      <p:sp>
        <p:nvSpPr>
          <p:cNvPr id="1034" name="Google Shape;1034;p46"/>
          <p:cNvSpPr txBox="1">
            <a:spLocks noGrp="1"/>
          </p:cNvSpPr>
          <p:nvPr>
            <p:ph type="subTitle" idx="4"/>
          </p:nvPr>
        </p:nvSpPr>
        <p:spPr>
          <a:xfrm>
            <a:off x="3392250" y="3669666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performance of parties, alliances is very high for Bharatiya Janata Party and NDA by 47M total margin, 252 total won areas and 239 seats for BJP</a:t>
            </a:r>
            <a:endParaRPr dirty="0"/>
          </a:p>
        </p:txBody>
      </p:sp>
      <p:sp>
        <p:nvSpPr>
          <p:cNvPr id="1035" name="Google Shape;1035;p46"/>
          <p:cNvSpPr txBox="1">
            <a:spLocks noGrp="1"/>
          </p:cNvSpPr>
          <p:nvPr>
            <p:ph type="subTitle" idx="5"/>
          </p:nvPr>
        </p:nvSpPr>
        <p:spPr>
          <a:xfrm>
            <a:off x="5984699" y="1746269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NDA alliances are leading in majority of states and INDIA alliances are second</a:t>
            </a:r>
            <a:endParaRPr dirty="0"/>
          </a:p>
        </p:txBody>
      </p:sp>
      <p:sp>
        <p:nvSpPr>
          <p:cNvPr id="1036" name="Google Shape;1036;p46"/>
          <p:cNvSpPr txBox="1">
            <a:spLocks noGrp="1"/>
          </p:cNvSpPr>
          <p:nvPr>
            <p:ph type="subTitle" idx="6"/>
          </p:nvPr>
        </p:nvSpPr>
        <p:spPr>
          <a:xfrm>
            <a:off x="5984699" y="3676163"/>
            <a:ext cx="2359500" cy="8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small margin competition last 10 parties and alliances are there. </a:t>
            </a:r>
            <a:r>
              <a:rPr lang="en-IN" dirty="0"/>
              <a:t>The small competition takes place in Karala, Bihar  and Maharashtra</a:t>
            </a:r>
            <a:endParaRPr dirty="0"/>
          </a:p>
        </p:txBody>
      </p:sp>
      <p:sp>
        <p:nvSpPr>
          <p:cNvPr id="1043" name="Google Shape;1043;p46"/>
          <p:cNvSpPr/>
          <p:nvPr/>
        </p:nvSpPr>
        <p:spPr>
          <a:xfrm>
            <a:off x="724647" y="2965688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46"/>
          <p:cNvSpPr/>
          <p:nvPr/>
        </p:nvSpPr>
        <p:spPr>
          <a:xfrm>
            <a:off x="3396910" y="2965688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46"/>
          <p:cNvSpPr/>
          <p:nvPr/>
        </p:nvSpPr>
        <p:spPr>
          <a:xfrm>
            <a:off x="6069160" y="2965688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46"/>
          <p:cNvSpPr/>
          <p:nvPr/>
        </p:nvSpPr>
        <p:spPr>
          <a:xfrm>
            <a:off x="724647" y="1054413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46"/>
          <p:cNvSpPr/>
          <p:nvPr/>
        </p:nvSpPr>
        <p:spPr>
          <a:xfrm>
            <a:off x="3396910" y="1054413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46"/>
          <p:cNvSpPr/>
          <p:nvPr/>
        </p:nvSpPr>
        <p:spPr>
          <a:xfrm>
            <a:off x="6069160" y="1054413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9" name="Google Shape;1049;p46"/>
          <p:cNvGrpSpPr/>
          <p:nvPr/>
        </p:nvGrpSpPr>
        <p:grpSpPr>
          <a:xfrm>
            <a:off x="6183060" y="3079750"/>
            <a:ext cx="339200" cy="338875"/>
            <a:chOff x="4016825" y="3801400"/>
            <a:chExt cx="339200" cy="338875"/>
          </a:xfrm>
        </p:grpSpPr>
        <p:sp>
          <p:nvSpPr>
            <p:cNvPr id="1050" name="Google Shape;1050;p46"/>
            <p:cNvSpPr/>
            <p:nvPr/>
          </p:nvSpPr>
          <p:spPr>
            <a:xfrm>
              <a:off x="4016825" y="3801400"/>
              <a:ext cx="339200" cy="338875"/>
            </a:xfrm>
            <a:custGeom>
              <a:avLst/>
              <a:gdLst/>
              <a:ahLst/>
              <a:cxnLst/>
              <a:rect l="l" t="t" r="r" b="b"/>
              <a:pathLst>
                <a:path w="13568" h="13555" extrusionOk="0">
                  <a:moveTo>
                    <a:pt x="10125" y="525"/>
                  </a:moveTo>
                  <a:lnTo>
                    <a:pt x="10125" y="4233"/>
                  </a:lnTo>
                  <a:lnTo>
                    <a:pt x="8767" y="4233"/>
                  </a:lnTo>
                  <a:cubicBezTo>
                    <a:pt x="8701" y="4233"/>
                    <a:pt x="8645" y="4259"/>
                    <a:pt x="8588" y="4316"/>
                  </a:cubicBezTo>
                  <a:lnTo>
                    <a:pt x="8133" y="4771"/>
                  </a:lnTo>
                  <a:lnTo>
                    <a:pt x="7675" y="4316"/>
                  </a:lnTo>
                  <a:cubicBezTo>
                    <a:pt x="7635" y="4259"/>
                    <a:pt x="7566" y="4233"/>
                    <a:pt x="7496" y="4233"/>
                  </a:cubicBezTo>
                  <a:lnTo>
                    <a:pt x="6155" y="4233"/>
                  </a:lnTo>
                  <a:lnTo>
                    <a:pt x="6155" y="525"/>
                  </a:lnTo>
                  <a:close/>
                  <a:moveTo>
                    <a:pt x="11453" y="4024"/>
                  </a:moveTo>
                  <a:lnTo>
                    <a:pt x="11453" y="10650"/>
                  </a:lnTo>
                  <a:lnTo>
                    <a:pt x="2128" y="10650"/>
                  </a:lnTo>
                  <a:lnTo>
                    <a:pt x="2128" y="4024"/>
                  </a:lnTo>
                  <a:lnTo>
                    <a:pt x="5614" y="4024"/>
                  </a:lnTo>
                  <a:lnTo>
                    <a:pt x="5614" y="4233"/>
                  </a:lnTo>
                  <a:cubicBezTo>
                    <a:pt x="5614" y="4522"/>
                    <a:pt x="5850" y="4771"/>
                    <a:pt x="6155" y="4771"/>
                  </a:cubicBezTo>
                  <a:lnTo>
                    <a:pt x="7386" y="4771"/>
                  </a:lnTo>
                  <a:lnTo>
                    <a:pt x="7758" y="5146"/>
                  </a:lnTo>
                  <a:cubicBezTo>
                    <a:pt x="7855" y="5242"/>
                    <a:pt x="7994" y="5298"/>
                    <a:pt x="8133" y="5298"/>
                  </a:cubicBezTo>
                  <a:cubicBezTo>
                    <a:pt x="8270" y="5298"/>
                    <a:pt x="8409" y="5242"/>
                    <a:pt x="8505" y="5146"/>
                  </a:cubicBezTo>
                  <a:lnTo>
                    <a:pt x="8880" y="4771"/>
                  </a:lnTo>
                  <a:lnTo>
                    <a:pt x="10125" y="4771"/>
                  </a:lnTo>
                  <a:cubicBezTo>
                    <a:pt x="10414" y="4771"/>
                    <a:pt x="10650" y="4522"/>
                    <a:pt x="10650" y="4233"/>
                  </a:cubicBezTo>
                  <a:lnTo>
                    <a:pt x="10650" y="4024"/>
                  </a:lnTo>
                  <a:close/>
                  <a:moveTo>
                    <a:pt x="12240" y="2961"/>
                  </a:moveTo>
                  <a:cubicBezTo>
                    <a:pt x="12392" y="2961"/>
                    <a:pt x="12502" y="3084"/>
                    <a:pt x="12502" y="3224"/>
                  </a:cubicBezTo>
                  <a:lnTo>
                    <a:pt x="12502" y="11702"/>
                  </a:lnTo>
                  <a:lnTo>
                    <a:pt x="8369" y="11702"/>
                  </a:lnTo>
                  <a:cubicBezTo>
                    <a:pt x="8230" y="11702"/>
                    <a:pt x="8104" y="11825"/>
                    <a:pt x="8104" y="11964"/>
                  </a:cubicBezTo>
                  <a:lnTo>
                    <a:pt x="5464" y="11964"/>
                  </a:lnTo>
                  <a:cubicBezTo>
                    <a:pt x="5464" y="11825"/>
                    <a:pt x="5338" y="11702"/>
                    <a:pt x="5199" y="11702"/>
                  </a:cubicBezTo>
                  <a:lnTo>
                    <a:pt x="1066" y="11702"/>
                  </a:lnTo>
                  <a:lnTo>
                    <a:pt x="1066" y="3224"/>
                  </a:lnTo>
                  <a:cubicBezTo>
                    <a:pt x="1066" y="3084"/>
                    <a:pt x="1176" y="2961"/>
                    <a:pt x="1328" y="2961"/>
                  </a:cubicBezTo>
                  <a:lnTo>
                    <a:pt x="5614" y="2961"/>
                  </a:lnTo>
                  <a:lnTo>
                    <a:pt x="5614" y="3499"/>
                  </a:lnTo>
                  <a:lnTo>
                    <a:pt x="1853" y="3499"/>
                  </a:lnTo>
                  <a:cubicBezTo>
                    <a:pt x="1713" y="3499"/>
                    <a:pt x="1590" y="3609"/>
                    <a:pt x="1590" y="3761"/>
                  </a:cubicBezTo>
                  <a:lnTo>
                    <a:pt x="1590" y="10912"/>
                  </a:lnTo>
                  <a:cubicBezTo>
                    <a:pt x="1590" y="11051"/>
                    <a:pt x="1713" y="11177"/>
                    <a:pt x="1853" y="11177"/>
                  </a:cubicBezTo>
                  <a:lnTo>
                    <a:pt x="11715" y="11177"/>
                  </a:lnTo>
                  <a:cubicBezTo>
                    <a:pt x="11855" y="11177"/>
                    <a:pt x="11977" y="11051"/>
                    <a:pt x="11977" y="10912"/>
                  </a:cubicBezTo>
                  <a:lnTo>
                    <a:pt x="11977" y="3761"/>
                  </a:lnTo>
                  <a:cubicBezTo>
                    <a:pt x="11977" y="3609"/>
                    <a:pt x="11855" y="3499"/>
                    <a:pt x="11715" y="3499"/>
                  </a:cubicBezTo>
                  <a:lnTo>
                    <a:pt x="10650" y="3499"/>
                  </a:lnTo>
                  <a:lnTo>
                    <a:pt x="10650" y="2961"/>
                  </a:lnTo>
                  <a:close/>
                  <a:moveTo>
                    <a:pt x="13030" y="12240"/>
                  </a:moveTo>
                  <a:lnTo>
                    <a:pt x="13030" y="12767"/>
                  </a:lnTo>
                  <a:cubicBezTo>
                    <a:pt x="13030" y="12904"/>
                    <a:pt x="12917" y="13030"/>
                    <a:pt x="12768" y="13030"/>
                  </a:cubicBezTo>
                  <a:lnTo>
                    <a:pt x="800" y="13030"/>
                  </a:lnTo>
                  <a:cubicBezTo>
                    <a:pt x="651" y="13030"/>
                    <a:pt x="538" y="12904"/>
                    <a:pt x="538" y="12767"/>
                  </a:cubicBezTo>
                  <a:lnTo>
                    <a:pt x="538" y="12240"/>
                  </a:lnTo>
                  <a:lnTo>
                    <a:pt x="5006" y="12240"/>
                  </a:lnTo>
                  <a:cubicBezTo>
                    <a:pt x="5089" y="12392"/>
                    <a:pt x="5269" y="12505"/>
                    <a:pt x="5464" y="12505"/>
                  </a:cubicBezTo>
                  <a:lnTo>
                    <a:pt x="8104" y="12505"/>
                  </a:lnTo>
                  <a:cubicBezTo>
                    <a:pt x="8299" y="12505"/>
                    <a:pt x="8479" y="12392"/>
                    <a:pt x="8562" y="12240"/>
                  </a:cubicBezTo>
                  <a:close/>
                  <a:moveTo>
                    <a:pt x="6155" y="0"/>
                  </a:moveTo>
                  <a:cubicBezTo>
                    <a:pt x="5850" y="0"/>
                    <a:pt x="5614" y="236"/>
                    <a:pt x="5614" y="525"/>
                  </a:cubicBezTo>
                  <a:lnTo>
                    <a:pt x="5614" y="2434"/>
                  </a:lnTo>
                  <a:lnTo>
                    <a:pt x="1328" y="2434"/>
                  </a:lnTo>
                  <a:cubicBezTo>
                    <a:pt x="883" y="2434"/>
                    <a:pt x="538" y="2795"/>
                    <a:pt x="538" y="3224"/>
                  </a:cubicBezTo>
                  <a:lnTo>
                    <a:pt x="538" y="11702"/>
                  </a:lnTo>
                  <a:lnTo>
                    <a:pt x="263" y="11702"/>
                  </a:lnTo>
                  <a:cubicBezTo>
                    <a:pt x="123" y="11702"/>
                    <a:pt x="0" y="11825"/>
                    <a:pt x="0" y="11964"/>
                  </a:cubicBezTo>
                  <a:lnTo>
                    <a:pt x="0" y="12767"/>
                  </a:lnTo>
                  <a:cubicBezTo>
                    <a:pt x="0" y="13209"/>
                    <a:pt x="359" y="13554"/>
                    <a:pt x="800" y="13554"/>
                  </a:cubicBezTo>
                  <a:lnTo>
                    <a:pt x="12768" y="13554"/>
                  </a:lnTo>
                  <a:cubicBezTo>
                    <a:pt x="13209" y="13554"/>
                    <a:pt x="13568" y="13209"/>
                    <a:pt x="13568" y="12767"/>
                  </a:cubicBezTo>
                  <a:lnTo>
                    <a:pt x="13568" y="11964"/>
                  </a:lnTo>
                  <a:cubicBezTo>
                    <a:pt x="13568" y="11825"/>
                    <a:pt x="13445" y="11702"/>
                    <a:pt x="13305" y="11702"/>
                  </a:cubicBezTo>
                  <a:lnTo>
                    <a:pt x="13030" y="11702"/>
                  </a:lnTo>
                  <a:lnTo>
                    <a:pt x="13030" y="3224"/>
                  </a:lnTo>
                  <a:cubicBezTo>
                    <a:pt x="13030" y="2795"/>
                    <a:pt x="12685" y="2434"/>
                    <a:pt x="12240" y="2434"/>
                  </a:cubicBezTo>
                  <a:lnTo>
                    <a:pt x="10650" y="2434"/>
                  </a:lnTo>
                  <a:lnTo>
                    <a:pt x="10650" y="525"/>
                  </a:lnTo>
                  <a:cubicBezTo>
                    <a:pt x="10650" y="236"/>
                    <a:pt x="10414" y="0"/>
                    <a:pt x="10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6"/>
            <p:cNvSpPr/>
            <p:nvPr/>
          </p:nvSpPr>
          <p:spPr>
            <a:xfrm>
              <a:off x="4186625" y="3828025"/>
              <a:ext cx="67000" cy="66150"/>
            </a:xfrm>
            <a:custGeom>
              <a:avLst/>
              <a:gdLst/>
              <a:ahLst/>
              <a:cxnLst/>
              <a:rect l="l" t="t" r="r" b="b"/>
              <a:pathLst>
                <a:path w="2680" h="2646" extrusionOk="0">
                  <a:moveTo>
                    <a:pt x="1617" y="525"/>
                  </a:moveTo>
                  <a:cubicBezTo>
                    <a:pt x="1909" y="525"/>
                    <a:pt x="2141" y="761"/>
                    <a:pt x="2141" y="1067"/>
                  </a:cubicBezTo>
                  <a:cubicBezTo>
                    <a:pt x="2128" y="1412"/>
                    <a:pt x="1869" y="1584"/>
                    <a:pt x="1610" y="1584"/>
                  </a:cubicBezTo>
                  <a:cubicBezTo>
                    <a:pt x="1351" y="1584"/>
                    <a:pt x="1092" y="1412"/>
                    <a:pt x="1079" y="1067"/>
                  </a:cubicBezTo>
                  <a:cubicBezTo>
                    <a:pt x="1079" y="761"/>
                    <a:pt x="1312" y="525"/>
                    <a:pt x="1617" y="525"/>
                  </a:cubicBezTo>
                  <a:close/>
                  <a:moveTo>
                    <a:pt x="1600" y="1"/>
                  </a:moveTo>
                  <a:cubicBezTo>
                    <a:pt x="793" y="1"/>
                    <a:pt x="279" y="919"/>
                    <a:pt x="704" y="1604"/>
                  </a:cubicBezTo>
                  <a:lnTo>
                    <a:pt x="97" y="2199"/>
                  </a:lnTo>
                  <a:cubicBezTo>
                    <a:pt x="0" y="2295"/>
                    <a:pt x="0" y="2461"/>
                    <a:pt x="97" y="2574"/>
                  </a:cubicBezTo>
                  <a:cubicBezTo>
                    <a:pt x="151" y="2622"/>
                    <a:pt x="220" y="2646"/>
                    <a:pt x="287" y="2646"/>
                  </a:cubicBezTo>
                  <a:cubicBezTo>
                    <a:pt x="355" y="2646"/>
                    <a:pt x="420" y="2622"/>
                    <a:pt x="468" y="2574"/>
                  </a:cubicBezTo>
                  <a:lnTo>
                    <a:pt x="1079" y="1979"/>
                  </a:lnTo>
                  <a:cubicBezTo>
                    <a:pt x="1242" y="2079"/>
                    <a:pt x="1420" y="2125"/>
                    <a:pt x="1595" y="2125"/>
                  </a:cubicBezTo>
                  <a:cubicBezTo>
                    <a:pt x="2148" y="2125"/>
                    <a:pt x="2679" y="1674"/>
                    <a:pt x="2669" y="1067"/>
                  </a:cubicBezTo>
                  <a:cubicBezTo>
                    <a:pt x="2669" y="469"/>
                    <a:pt x="2198" y="1"/>
                    <a:pt x="1617" y="1"/>
                  </a:cubicBezTo>
                  <a:cubicBezTo>
                    <a:pt x="1611" y="1"/>
                    <a:pt x="1605" y="1"/>
                    <a:pt x="1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6"/>
            <p:cNvSpPr/>
            <p:nvPr/>
          </p:nvSpPr>
          <p:spPr>
            <a:xfrm>
              <a:off x="4083225" y="3928100"/>
              <a:ext cx="119275" cy="126100"/>
            </a:xfrm>
            <a:custGeom>
              <a:avLst/>
              <a:gdLst/>
              <a:ahLst/>
              <a:cxnLst/>
              <a:rect l="l" t="t" r="r" b="b"/>
              <a:pathLst>
                <a:path w="4771" h="5044" extrusionOk="0">
                  <a:moveTo>
                    <a:pt x="2390" y="541"/>
                  </a:moveTo>
                  <a:cubicBezTo>
                    <a:pt x="3188" y="541"/>
                    <a:pt x="3984" y="672"/>
                    <a:pt x="4233" y="934"/>
                  </a:cubicBezTo>
                  <a:cubicBezTo>
                    <a:pt x="3977" y="1190"/>
                    <a:pt x="3178" y="1318"/>
                    <a:pt x="2380" y="1318"/>
                  </a:cubicBezTo>
                  <a:cubicBezTo>
                    <a:pt x="1583" y="1318"/>
                    <a:pt x="787" y="1190"/>
                    <a:pt x="538" y="934"/>
                  </a:cubicBezTo>
                  <a:cubicBezTo>
                    <a:pt x="793" y="672"/>
                    <a:pt x="1593" y="541"/>
                    <a:pt x="2390" y="541"/>
                  </a:cubicBezTo>
                  <a:close/>
                  <a:moveTo>
                    <a:pt x="4233" y="1545"/>
                  </a:moveTo>
                  <a:lnTo>
                    <a:pt x="4233" y="1986"/>
                  </a:lnTo>
                  <a:cubicBezTo>
                    <a:pt x="3997" y="2249"/>
                    <a:pt x="3188" y="2380"/>
                    <a:pt x="2379" y="2380"/>
                  </a:cubicBezTo>
                  <a:cubicBezTo>
                    <a:pt x="1569" y="2380"/>
                    <a:pt x="760" y="2249"/>
                    <a:pt x="525" y="1986"/>
                  </a:cubicBezTo>
                  <a:lnTo>
                    <a:pt x="525" y="1545"/>
                  </a:lnTo>
                  <a:cubicBezTo>
                    <a:pt x="1057" y="1759"/>
                    <a:pt x="1721" y="1866"/>
                    <a:pt x="2384" y="1866"/>
                  </a:cubicBezTo>
                  <a:cubicBezTo>
                    <a:pt x="3046" y="1866"/>
                    <a:pt x="3706" y="1759"/>
                    <a:pt x="4233" y="1545"/>
                  </a:cubicBezTo>
                  <a:close/>
                  <a:moveTo>
                    <a:pt x="4233" y="2607"/>
                  </a:moveTo>
                  <a:lnTo>
                    <a:pt x="4233" y="3039"/>
                  </a:lnTo>
                  <a:cubicBezTo>
                    <a:pt x="3997" y="3308"/>
                    <a:pt x="3188" y="3442"/>
                    <a:pt x="2379" y="3442"/>
                  </a:cubicBezTo>
                  <a:cubicBezTo>
                    <a:pt x="1569" y="3442"/>
                    <a:pt x="760" y="3308"/>
                    <a:pt x="525" y="3039"/>
                  </a:cubicBezTo>
                  <a:lnTo>
                    <a:pt x="525" y="2607"/>
                  </a:lnTo>
                  <a:cubicBezTo>
                    <a:pt x="1057" y="2815"/>
                    <a:pt x="1721" y="2918"/>
                    <a:pt x="2384" y="2918"/>
                  </a:cubicBezTo>
                  <a:cubicBezTo>
                    <a:pt x="3046" y="2918"/>
                    <a:pt x="3706" y="2815"/>
                    <a:pt x="4233" y="2607"/>
                  </a:cubicBezTo>
                  <a:close/>
                  <a:moveTo>
                    <a:pt x="4233" y="3673"/>
                  </a:moveTo>
                  <a:lnTo>
                    <a:pt x="4233" y="4101"/>
                  </a:lnTo>
                  <a:cubicBezTo>
                    <a:pt x="4163" y="4214"/>
                    <a:pt x="3539" y="4503"/>
                    <a:pt x="2377" y="4503"/>
                  </a:cubicBezTo>
                  <a:cubicBezTo>
                    <a:pt x="1215" y="4503"/>
                    <a:pt x="594" y="4214"/>
                    <a:pt x="525" y="4101"/>
                  </a:cubicBezTo>
                  <a:lnTo>
                    <a:pt x="525" y="3673"/>
                  </a:lnTo>
                  <a:cubicBezTo>
                    <a:pt x="1057" y="3880"/>
                    <a:pt x="1721" y="3984"/>
                    <a:pt x="2384" y="3984"/>
                  </a:cubicBezTo>
                  <a:cubicBezTo>
                    <a:pt x="3046" y="3984"/>
                    <a:pt x="3706" y="3880"/>
                    <a:pt x="4233" y="3673"/>
                  </a:cubicBezTo>
                  <a:close/>
                  <a:moveTo>
                    <a:pt x="2380" y="1"/>
                  </a:moveTo>
                  <a:cubicBezTo>
                    <a:pt x="1189" y="1"/>
                    <a:pt x="0" y="312"/>
                    <a:pt x="0" y="934"/>
                  </a:cubicBezTo>
                  <a:lnTo>
                    <a:pt x="0" y="4101"/>
                  </a:lnTo>
                  <a:cubicBezTo>
                    <a:pt x="0" y="4835"/>
                    <a:pt x="1494" y="5044"/>
                    <a:pt x="2377" y="5044"/>
                  </a:cubicBezTo>
                  <a:cubicBezTo>
                    <a:pt x="3263" y="5044"/>
                    <a:pt x="4770" y="4835"/>
                    <a:pt x="4770" y="4101"/>
                  </a:cubicBezTo>
                  <a:lnTo>
                    <a:pt x="4770" y="934"/>
                  </a:lnTo>
                  <a:cubicBezTo>
                    <a:pt x="4764" y="312"/>
                    <a:pt x="3571" y="1"/>
                    <a:pt x="2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6"/>
            <p:cNvSpPr/>
            <p:nvPr/>
          </p:nvSpPr>
          <p:spPr>
            <a:xfrm>
              <a:off x="4216325" y="4024400"/>
              <a:ext cx="67425" cy="13200"/>
            </a:xfrm>
            <a:custGeom>
              <a:avLst/>
              <a:gdLst/>
              <a:ahLst/>
              <a:cxnLst/>
              <a:rect l="l" t="t" r="r" b="b"/>
              <a:pathLst>
                <a:path w="2697" h="528" extrusionOk="0">
                  <a:moveTo>
                    <a:pt x="346" y="0"/>
                  </a:moveTo>
                  <a:cubicBezTo>
                    <a:pt x="1" y="17"/>
                    <a:pt x="1" y="528"/>
                    <a:pt x="346" y="528"/>
                  </a:cubicBezTo>
                  <a:lnTo>
                    <a:pt x="2407" y="528"/>
                  </a:lnTo>
                  <a:cubicBezTo>
                    <a:pt x="2530" y="528"/>
                    <a:pt x="2656" y="445"/>
                    <a:pt x="2670" y="305"/>
                  </a:cubicBezTo>
                  <a:cubicBezTo>
                    <a:pt x="2696" y="140"/>
                    <a:pt x="2573" y="0"/>
                    <a:pt x="2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6"/>
            <p:cNvSpPr/>
            <p:nvPr/>
          </p:nvSpPr>
          <p:spPr>
            <a:xfrm>
              <a:off x="4216325" y="3998175"/>
              <a:ext cx="67425" cy="13125"/>
            </a:xfrm>
            <a:custGeom>
              <a:avLst/>
              <a:gdLst/>
              <a:ahLst/>
              <a:cxnLst/>
              <a:rect l="l" t="t" r="r" b="b"/>
              <a:pathLst>
                <a:path w="2697" h="525" extrusionOk="0">
                  <a:moveTo>
                    <a:pt x="346" y="0"/>
                  </a:moveTo>
                  <a:cubicBezTo>
                    <a:pt x="1" y="0"/>
                    <a:pt x="1" y="511"/>
                    <a:pt x="346" y="525"/>
                  </a:cubicBezTo>
                  <a:lnTo>
                    <a:pt x="2407" y="525"/>
                  </a:lnTo>
                  <a:cubicBezTo>
                    <a:pt x="2530" y="525"/>
                    <a:pt x="2656" y="428"/>
                    <a:pt x="2670" y="302"/>
                  </a:cubicBezTo>
                  <a:cubicBezTo>
                    <a:pt x="2696" y="136"/>
                    <a:pt x="2573" y="0"/>
                    <a:pt x="2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6"/>
            <p:cNvSpPr/>
            <p:nvPr/>
          </p:nvSpPr>
          <p:spPr>
            <a:xfrm>
              <a:off x="4216325" y="3971525"/>
              <a:ext cx="67425" cy="13125"/>
            </a:xfrm>
            <a:custGeom>
              <a:avLst/>
              <a:gdLst/>
              <a:ahLst/>
              <a:cxnLst/>
              <a:rect l="l" t="t" r="r" b="b"/>
              <a:pathLst>
                <a:path w="2697" h="525" extrusionOk="0">
                  <a:moveTo>
                    <a:pt x="346" y="1"/>
                  </a:moveTo>
                  <a:cubicBezTo>
                    <a:pt x="1" y="14"/>
                    <a:pt x="1" y="512"/>
                    <a:pt x="346" y="525"/>
                  </a:cubicBezTo>
                  <a:lnTo>
                    <a:pt x="2407" y="525"/>
                  </a:lnTo>
                  <a:cubicBezTo>
                    <a:pt x="2530" y="525"/>
                    <a:pt x="2656" y="429"/>
                    <a:pt x="2670" y="306"/>
                  </a:cubicBezTo>
                  <a:cubicBezTo>
                    <a:pt x="2696" y="140"/>
                    <a:pt x="2573" y="1"/>
                    <a:pt x="2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6"/>
            <p:cNvSpPr/>
            <p:nvPr/>
          </p:nvSpPr>
          <p:spPr>
            <a:xfrm>
              <a:off x="4216325" y="3944875"/>
              <a:ext cx="67425" cy="13575"/>
            </a:xfrm>
            <a:custGeom>
              <a:avLst/>
              <a:gdLst/>
              <a:ahLst/>
              <a:cxnLst/>
              <a:rect l="l" t="t" r="r" b="b"/>
              <a:pathLst>
                <a:path w="2697" h="543" extrusionOk="0">
                  <a:moveTo>
                    <a:pt x="346" y="1"/>
                  </a:moveTo>
                  <a:cubicBezTo>
                    <a:pt x="1" y="14"/>
                    <a:pt x="1" y="525"/>
                    <a:pt x="346" y="542"/>
                  </a:cubicBezTo>
                  <a:lnTo>
                    <a:pt x="2407" y="542"/>
                  </a:lnTo>
                  <a:cubicBezTo>
                    <a:pt x="2530" y="542"/>
                    <a:pt x="2656" y="442"/>
                    <a:pt x="2670" y="306"/>
                  </a:cubicBezTo>
                  <a:cubicBezTo>
                    <a:pt x="2696" y="154"/>
                    <a:pt x="2573" y="1"/>
                    <a:pt x="2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46"/>
          <p:cNvGrpSpPr/>
          <p:nvPr/>
        </p:nvGrpSpPr>
        <p:grpSpPr>
          <a:xfrm>
            <a:off x="3544010" y="3079538"/>
            <a:ext cx="272800" cy="339300"/>
            <a:chOff x="4108450" y="3256400"/>
            <a:chExt cx="272800" cy="339300"/>
          </a:xfrm>
        </p:grpSpPr>
        <p:sp>
          <p:nvSpPr>
            <p:cNvPr id="1058" name="Google Shape;1058;p46"/>
            <p:cNvSpPr/>
            <p:nvPr/>
          </p:nvSpPr>
          <p:spPr>
            <a:xfrm>
              <a:off x="4108450" y="3256400"/>
              <a:ext cx="272800" cy="339300"/>
            </a:xfrm>
            <a:custGeom>
              <a:avLst/>
              <a:gdLst/>
              <a:ahLst/>
              <a:cxnLst/>
              <a:rect l="l" t="t" r="r" b="b"/>
              <a:pathLst>
                <a:path w="10912" h="13572" extrusionOk="0">
                  <a:moveTo>
                    <a:pt x="8714" y="817"/>
                  </a:moveTo>
                  <a:lnTo>
                    <a:pt x="10069" y="2172"/>
                  </a:lnTo>
                  <a:lnTo>
                    <a:pt x="8714" y="2172"/>
                  </a:lnTo>
                  <a:lnTo>
                    <a:pt x="8714" y="817"/>
                  </a:lnTo>
                  <a:close/>
                  <a:moveTo>
                    <a:pt x="8190" y="1564"/>
                  </a:moveTo>
                  <a:lnTo>
                    <a:pt x="8190" y="2451"/>
                  </a:lnTo>
                  <a:cubicBezTo>
                    <a:pt x="8190" y="2587"/>
                    <a:pt x="8299" y="2713"/>
                    <a:pt x="8452" y="2713"/>
                  </a:cubicBezTo>
                  <a:lnTo>
                    <a:pt x="9322" y="2713"/>
                  </a:lnTo>
                  <a:lnTo>
                    <a:pt x="9322" y="10570"/>
                  </a:lnTo>
                  <a:lnTo>
                    <a:pt x="2961" y="10570"/>
                  </a:lnTo>
                  <a:lnTo>
                    <a:pt x="2961" y="1564"/>
                  </a:lnTo>
                  <a:close/>
                  <a:moveTo>
                    <a:pt x="8190" y="542"/>
                  </a:moveTo>
                  <a:lnTo>
                    <a:pt x="8190" y="1066"/>
                  </a:lnTo>
                  <a:lnTo>
                    <a:pt x="2696" y="1066"/>
                  </a:lnTo>
                  <a:cubicBezTo>
                    <a:pt x="2560" y="1066"/>
                    <a:pt x="2433" y="1192"/>
                    <a:pt x="2433" y="1329"/>
                  </a:cubicBezTo>
                  <a:lnTo>
                    <a:pt x="2433" y="10846"/>
                  </a:lnTo>
                  <a:cubicBezTo>
                    <a:pt x="2433" y="10985"/>
                    <a:pt x="2560" y="11108"/>
                    <a:pt x="2696" y="11108"/>
                  </a:cubicBezTo>
                  <a:lnTo>
                    <a:pt x="9584" y="11108"/>
                  </a:lnTo>
                  <a:cubicBezTo>
                    <a:pt x="9737" y="11108"/>
                    <a:pt x="9849" y="10985"/>
                    <a:pt x="9849" y="10846"/>
                  </a:cubicBezTo>
                  <a:lnTo>
                    <a:pt x="9849" y="2713"/>
                  </a:lnTo>
                  <a:lnTo>
                    <a:pt x="10387" y="2713"/>
                  </a:lnTo>
                  <a:lnTo>
                    <a:pt x="10387" y="11633"/>
                  </a:lnTo>
                  <a:lnTo>
                    <a:pt x="1909" y="11633"/>
                  </a:lnTo>
                  <a:lnTo>
                    <a:pt x="1909" y="542"/>
                  </a:lnTo>
                  <a:close/>
                  <a:moveTo>
                    <a:pt x="1368" y="1909"/>
                  </a:moveTo>
                  <a:lnTo>
                    <a:pt x="1368" y="11925"/>
                  </a:lnTo>
                  <a:cubicBezTo>
                    <a:pt x="1368" y="12077"/>
                    <a:pt x="1494" y="12187"/>
                    <a:pt x="1647" y="12187"/>
                  </a:cubicBezTo>
                  <a:lnTo>
                    <a:pt x="9003" y="12187"/>
                  </a:lnTo>
                  <a:lnTo>
                    <a:pt x="9003" y="13043"/>
                  </a:lnTo>
                  <a:lnTo>
                    <a:pt x="525" y="13043"/>
                  </a:lnTo>
                  <a:lnTo>
                    <a:pt x="525" y="1909"/>
                  </a:lnTo>
                  <a:close/>
                  <a:moveTo>
                    <a:pt x="1647" y="1"/>
                  </a:moveTo>
                  <a:cubicBezTo>
                    <a:pt x="1494" y="1"/>
                    <a:pt x="1368" y="127"/>
                    <a:pt x="1368" y="280"/>
                  </a:cubicBezTo>
                  <a:lnTo>
                    <a:pt x="1368" y="1385"/>
                  </a:lnTo>
                  <a:lnTo>
                    <a:pt x="262" y="1385"/>
                  </a:lnTo>
                  <a:cubicBezTo>
                    <a:pt x="110" y="1385"/>
                    <a:pt x="0" y="1508"/>
                    <a:pt x="0" y="1647"/>
                  </a:cubicBezTo>
                  <a:lnTo>
                    <a:pt x="0" y="13309"/>
                  </a:lnTo>
                  <a:cubicBezTo>
                    <a:pt x="0" y="13445"/>
                    <a:pt x="110" y="13571"/>
                    <a:pt x="262" y="13571"/>
                  </a:cubicBezTo>
                  <a:lnTo>
                    <a:pt x="9269" y="13571"/>
                  </a:lnTo>
                  <a:cubicBezTo>
                    <a:pt x="9418" y="13571"/>
                    <a:pt x="9531" y="13445"/>
                    <a:pt x="9531" y="13309"/>
                  </a:cubicBezTo>
                  <a:lnTo>
                    <a:pt x="9531" y="12187"/>
                  </a:lnTo>
                  <a:lnTo>
                    <a:pt x="10829" y="12187"/>
                  </a:lnTo>
                  <a:cubicBezTo>
                    <a:pt x="10872" y="12187"/>
                    <a:pt x="10912" y="12160"/>
                    <a:pt x="10912" y="12117"/>
                  </a:cubicBezTo>
                  <a:lnTo>
                    <a:pt x="10912" y="2228"/>
                  </a:lnTo>
                  <a:cubicBezTo>
                    <a:pt x="10912" y="2215"/>
                    <a:pt x="10898" y="2202"/>
                    <a:pt x="10885" y="2202"/>
                  </a:cubicBezTo>
                  <a:lnTo>
                    <a:pt x="10829" y="2202"/>
                  </a:lnTo>
                  <a:lnTo>
                    <a:pt x="8714" y="84"/>
                  </a:lnTo>
                  <a:cubicBezTo>
                    <a:pt x="8658" y="31"/>
                    <a:pt x="8605" y="1"/>
                    <a:pt x="8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6"/>
            <p:cNvSpPr/>
            <p:nvPr/>
          </p:nvSpPr>
          <p:spPr>
            <a:xfrm>
              <a:off x="4268525" y="3324075"/>
              <a:ext cx="59525" cy="59650"/>
            </a:xfrm>
            <a:custGeom>
              <a:avLst/>
              <a:gdLst/>
              <a:ahLst/>
              <a:cxnLst/>
              <a:rect l="l" t="t" r="r" b="b"/>
              <a:pathLst>
                <a:path w="2381" h="2386" extrusionOk="0">
                  <a:moveTo>
                    <a:pt x="542" y="560"/>
                  </a:moveTo>
                  <a:cubicBezTo>
                    <a:pt x="1189" y="670"/>
                    <a:pt x="1717" y="1194"/>
                    <a:pt x="1826" y="1858"/>
                  </a:cubicBezTo>
                  <a:lnTo>
                    <a:pt x="542" y="1858"/>
                  </a:lnTo>
                  <a:lnTo>
                    <a:pt x="542" y="560"/>
                  </a:lnTo>
                  <a:close/>
                  <a:moveTo>
                    <a:pt x="213" y="1"/>
                  </a:moveTo>
                  <a:cubicBezTo>
                    <a:pt x="97" y="1"/>
                    <a:pt x="1" y="81"/>
                    <a:pt x="1" y="212"/>
                  </a:cubicBezTo>
                  <a:lnTo>
                    <a:pt x="1" y="2120"/>
                  </a:lnTo>
                  <a:cubicBezTo>
                    <a:pt x="1" y="2260"/>
                    <a:pt x="127" y="2386"/>
                    <a:pt x="263" y="2386"/>
                  </a:cubicBezTo>
                  <a:lnTo>
                    <a:pt x="2119" y="2386"/>
                  </a:lnTo>
                  <a:cubicBezTo>
                    <a:pt x="2268" y="2386"/>
                    <a:pt x="2381" y="2260"/>
                    <a:pt x="2381" y="2120"/>
                  </a:cubicBezTo>
                  <a:cubicBezTo>
                    <a:pt x="2381" y="959"/>
                    <a:pt x="1438" y="6"/>
                    <a:pt x="263" y="6"/>
                  </a:cubicBezTo>
                  <a:cubicBezTo>
                    <a:pt x="246" y="3"/>
                    <a:pt x="229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6"/>
            <p:cNvSpPr/>
            <p:nvPr/>
          </p:nvSpPr>
          <p:spPr>
            <a:xfrm>
              <a:off x="4178650" y="3350850"/>
              <a:ext cx="123100" cy="105500"/>
            </a:xfrm>
            <a:custGeom>
              <a:avLst/>
              <a:gdLst/>
              <a:ahLst/>
              <a:cxnLst/>
              <a:rect l="l" t="t" r="r" b="b"/>
              <a:pathLst>
                <a:path w="4924" h="4220" extrusionOk="0">
                  <a:moveTo>
                    <a:pt x="2543" y="551"/>
                  </a:moveTo>
                  <a:lnTo>
                    <a:pt x="2543" y="1962"/>
                  </a:lnTo>
                  <a:lnTo>
                    <a:pt x="1328" y="2669"/>
                  </a:lnTo>
                  <a:cubicBezTo>
                    <a:pt x="967" y="1756"/>
                    <a:pt x="1591" y="704"/>
                    <a:pt x="2543" y="551"/>
                  </a:cubicBezTo>
                  <a:close/>
                  <a:moveTo>
                    <a:pt x="4356" y="2377"/>
                  </a:moveTo>
                  <a:cubicBezTo>
                    <a:pt x="4286" y="2752"/>
                    <a:pt x="4094" y="3084"/>
                    <a:pt x="3805" y="3333"/>
                  </a:cubicBezTo>
                  <a:lnTo>
                    <a:pt x="3250" y="2377"/>
                  </a:lnTo>
                  <a:close/>
                  <a:moveTo>
                    <a:pt x="2696" y="2477"/>
                  </a:moveTo>
                  <a:lnTo>
                    <a:pt x="3347" y="3609"/>
                  </a:lnTo>
                  <a:cubicBezTo>
                    <a:pt x="3182" y="3673"/>
                    <a:pt x="3004" y="3703"/>
                    <a:pt x="2825" y="3703"/>
                  </a:cubicBezTo>
                  <a:cubicBezTo>
                    <a:pt x="2346" y="3703"/>
                    <a:pt x="1858" y="3487"/>
                    <a:pt x="1577" y="3124"/>
                  </a:cubicBezTo>
                  <a:lnTo>
                    <a:pt x="2696" y="2477"/>
                  </a:lnTo>
                  <a:close/>
                  <a:moveTo>
                    <a:pt x="2809" y="0"/>
                  </a:moveTo>
                  <a:cubicBezTo>
                    <a:pt x="1" y="97"/>
                    <a:pt x="14" y="4120"/>
                    <a:pt x="2809" y="4220"/>
                  </a:cubicBezTo>
                  <a:cubicBezTo>
                    <a:pt x="3971" y="4220"/>
                    <a:pt x="4924" y="3277"/>
                    <a:pt x="4924" y="2115"/>
                  </a:cubicBezTo>
                  <a:cubicBezTo>
                    <a:pt x="4924" y="1962"/>
                    <a:pt x="4801" y="1839"/>
                    <a:pt x="4648" y="1839"/>
                  </a:cubicBezTo>
                  <a:lnTo>
                    <a:pt x="3071" y="1839"/>
                  </a:lnTo>
                  <a:lnTo>
                    <a:pt x="3071" y="263"/>
                  </a:lnTo>
                  <a:cubicBezTo>
                    <a:pt x="3071" y="110"/>
                    <a:pt x="2945" y="0"/>
                    <a:pt x="28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6"/>
            <p:cNvSpPr/>
            <p:nvPr/>
          </p:nvSpPr>
          <p:spPr>
            <a:xfrm>
              <a:off x="4195250" y="3310675"/>
              <a:ext cx="61925" cy="13550"/>
            </a:xfrm>
            <a:custGeom>
              <a:avLst/>
              <a:gdLst/>
              <a:ahLst/>
              <a:cxnLst/>
              <a:rect l="l" t="t" r="r" b="b"/>
              <a:pathLst>
                <a:path w="2477" h="542" extrusionOk="0">
                  <a:moveTo>
                    <a:pt x="276" y="1"/>
                  </a:moveTo>
                  <a:cubicBezTo>
                    <a:pt x="123" y="1"/>
                    <a:pt x="1" y="153"/>
                    <a:pt x="27" y="306"/>
                  </a:cubicBezTo>
                  <a:cubicBezTo>
                    <a:pt x="40" y="446"/>
                    <a:pt x="153" y="542"/>
                    <a:pt x="289" y="542"/>
                  </a:cubicBezTo>
                  <a:lnTo>
                    <a:pt x="2128" y="542"/>
                  </a:lnTo>
                  <a:cubicBezTo>
                    <a:pt x="2477" y="529"/>
                    <a:pt x="2477" y="17"/>
                    <a:pt x="2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6"/>
            <p:cNvSpPr/>
            <p:nvPr/>
          </p:nvSpPr>
          <p:spPr>
            <a:xfrm>
              <a:off x="4193500" y="3495000"/>
              <a:ext cx="62275" cy="13225"/>
            </a:xfrm>
            <a:custGeom>
              <a:avLst/>
              <a:gdLst/>
              <a:ahLst/>
              <a:cxnLst/>
              <a:rect l="l" t="t" r="r" b="b"/>
              <a:pathLst>
                <a:path w="2491" h="529" extrusionOk="0">
                  <a:moveTo>
                    <a:pt x="346" y="1"/>
                  </a:moveTo>
                  <a:cubicBezTo>
                    <a:pt x="1" y="14"/>
                    <a:pt x="1" y="512"/>
                    <a:pt x="346" y="528"/>
                  </a:cubicBezTo>
                  <a:lnTo>
                    <a:pt x="2198" y="528"/>
                  </a:lnTo>
                  <a:cubicBezTo>
                    <a:pt x="2364" y="528"/>
                    <a:pt x="2491" y="389"/>
                    <a:pt x="2464" y="223"/>
                  </a:cubicBezTo>
                  <a:cubicBezTo>
                    <a:pt x="2447" y="97"/>
                    <a:pt x="2325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6"/>
            <p:cNvSpPr/>
            <p:nvPr/>
          </p:nvSpPr>
          <p:spPr>
            <a:xfrm>
              <a:off x="4193500" y="3468350"/>
              <a:ext cx="62275" cy="13225"/>
            </a:xfrm>
            <a:custGeom>
              <a:avLst/>
              <a:gdLst/>
              <a:ahLst/>
              <a:cxnLst/>
              <a:rect l="l" t="t" r="r" b="b"/>
              <a:pathLst>
                <a:path w="2491" h="529" extrusionOk="0">
                  <a:moveTo>
                    <a:pt x="346" y="1"/>
                  </a:moveTo>
                  <a:cubicBezTo>
                    <a:pt x="1" y="18"/>
                    <a:pt x="1" y="529"/>
                    <a:pt x="346" y="529"/>
                  </a:cubicBezTo>
                  <a:lnTo>
                    <a:pt x="2198" y="529"/>
                  </a:lnTo>
                  <a:cubicBezTo>
                    <a:pt x="2364" y="529"/>
                    <a:pt x="2491" y="389"/>
                    <a:pt x="2464" y="223"/>
                  </a:cubicBezTo>
                  <a:cubicBezTo>
                    <a:pt x="2447" y="101"/>
                    <a:pt x="2325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6"/>
            <p:cNvSpPr/>
            <p:nvPr/>
          </p:nvSpPr>
          <p:spPr>
            <a:xfrm>
              <a:off x="4266450" y="3495000"/>
              <a:ext cx="62275" cy="13225"/>
            </a:xfrm>
            <a:custGeom>
              <a:avLst/>
              <a:gdLst/>
              <a:ahLst/>
              <a:cxnLst/>
              <a:rect l="l" t="t" r="r" b="b"/>
              <a:pathLst>
                <a:path w="2491" h="529" extrusionOk="0">
                  <a:moveTo>
                    <a:pt x="359" y="1"/>
                  </a:moveTo>
                  <a:cubicBezTo>
                    <a:pt x="1" y="14"/>
                    <a:pt x="1" y="512"/>
                    <a:pt x="359" y="528"/>
                  </a:cubicBezTo>
                  <a:lnTo>
                    <a:pt x="2202" y="528"/>
                  </a:lnTo>
                  <a:cubicBezTo>
                    <a:pt x="2368" y="528"/>
                    <a:pt x="2490" y="389"/>
                    <a:pt x="2464" y="223"/>
                  </a:cubicBezTo>
                  <a:cubicBezTo>
                    <a:pt x="2451" y="97"/>
                    <a:pt x="2324" y="1"/>
                    <a:pt x="2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6"/>
            <p:cNvSpPr/>
            <p:nvPr/>
          </p:nvSpPr>
          <p:spPr>
            <a:xfrm>
              <a:off x="4266450" y="3468350"/>
              <a:ext cx="62275" cy="13225"/>
            </a:xfrm>
            <a:custGeom>
              <a:avLst/>
              <a:gdLst/>
              <a:ahLst/>
              <a:cxnLst/>
              <a:rect l="l" t="t" r="r" b="b"/>
              <a:pathLst>
                <a:path w="2491" h="529" extrusionOk="0">
                  <a:moveTo>
                    <a:pt x="359" y="1"/>
                  </a:moveTo>
                  <a:cubicBezTo>
                    <a:pt x="1" y="18"/>
                    <a:pt x="1" y="529"/>
                    <a:pt x="359" y="529"/>
                  </a:cubicBezTo>
                  <a:lnTo>
                    <a:pt x="2202" y="529"/>
                  </a:lnTo>
                  <a:cubicBezTo>
                    <a:pt x="2368" y="529"/>
                    <a:pt x="2490" y="389"/>
                    <a:pt x="2464" y="223"/>
                  </a:cubicBezTo>
                  <a:cubicBezTo>
                    <a:pt x="2451" y="101"/>
                    <a:pt x="2324" y="1"/>
                    <a:pt x="2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46"/>
          <p:cNvGrpSpPr/>
          <p:nvPr/>
        </p:nvGrpSpPr>
        <p:grpSpPr>
          <a:xfrm>
            <a:off x="838510" y="3079538"/>
            <a:ext cx="339275" cy="339300"/>
            <a:chOff x="3277475" y="3256400"/>
            <a:chExt cx="339275" cy="339300"/>
          </a:xfrm>
        </p:grpSpPr>
        <p:sp>
          <p:nvSpPr>
            <p:cNvPr id="1067" name="Google Shape;1067;p46"/>
            <p:cNvSpPr/>
            <p:nvPr/>
          </p:nvSpPr>
          <p:spPr>
            <a:xfrm>
              <a:off x="3277475" y="3256400"/>
              <a:ext cx="339275" cy="339300"/>
            </a:xfrm>
            <a:custGeom>
              <a:avLst/>
              <a:gdLst/>
              <a:ahLst/>
              <a:cxnLst/>
              <a:rect l="l" t="t" r="r" b="b"/>
              <a:pathLst>
                <a:path w="13571" h="13572" extrusionOk="0">
                  <a:moveTo>
                    <a:pt x="2546" y="2451"/>
                  </a:moveTo>
                  <a:lnTo>
                    <a:pt x="2546" y="2975"/>
                  </a:lnTo>
                  <a:lnTo>
                    <a:pt x="1328" y="2975"/>
                  </a:lnTo>
                  <a:cubicBezTo>
                    <a:pt x="1179" y="2975"/>
                    <a:pt x="1066" y="3085"/>
                    <a:pt x="1066" y="3237"/>
                  </a:cubicBezTo>
                  <a:lnTo>
                    <a:pt x="1066" y="9863"/>
                  </a:lnTo>
                  <a:lnTo>
                    <a:pt x="541" y="9863"/>
                  </a:lnTo>
                  <a:lnTo>
                    <a:pt x="541" y="2713"/>
                  </a:lnTo>
                  <a:cubicBezTo>
                    <a:pt x="541" y="2560"/>
                    <a:pt x="651" y="2451"/>
                    <a:pt x="804" y="2451"/>
                  </a:cubicBezTo>
                  <a:close/>
                  <a:moveTo>
                    <a:pt x="2546" y="3500"/>
                  </a:moveTo>
                  <a:lnTo>
                    <a:pt x="2546" y="9863"/>
                  </a:lnTo>
                  <a:lnTo>
                    <a:pt x="1594" y="9863"/>
                  </a:lnTo>
                  <a:lnTo>
                    <a:pt x="1594" y="3500"/>
                  </a:lnTo>
                  <a:close/>
                  <a:moveTo>
                    <a:pt x="10500" y="542"/>
                  </a:moveTo>
                  <a:lnTo>
                    <a:pt x="10500" y="9863"/>
                  </a:lnTo>
                  <a:lnTo>
                    <a:pt x="3071" y="9863"/>
                  </a:lnTo>
                  <a:lnTo>
                    <a:pt x="3071" y="542"/>
                  </a:lnTo>
                  <a:close/>
                  <a:moveTo>
                    <a:pt x="11981" y="3500"/>
                  </a:moveTo>
                  <a:lnTo>
                    <a:pt x="11981" y="9863"/>
                  </a:lnTo>
                  <a:lnTo>
                    <a:pt x="11025" y="9863"/>
                  </a:lnTo>
                  <a:lnTo>
                    <a:pt x="11025" y="3500"/>
                  </a:lnTo>
                  <a:close/>
                  <a:moveTo>
                    <a:pt x="12767" y="2451"/>
                  </a:moveTo>
                  <a:cubicBezTo>
                    <a:pt x="12920" y="2451"/>
                    <a:pt x="13030" y="2560"/>
                    <a:pt x="13030" y="2713"/>
                  </a:cubicBezTo>
                  <a:lnTo>
                    <a:pt x="13030" y="9863"/>
                  </a:lnTo>
                  <a:lnTo>
                    <a:pt x="12505" y="9863"/>
                  </a:lnTo>
                  <a:lnTo>
                    <a:pt x="12505" y="3237"/>
                  </a:lnTo>
                  <a:cubicBezTo>
                    <a:pt x="12505" y="3085"/>
                    <a:pt x="12396" y="2975"/>
                    <a:pt x="12243" y="2975"/>
                  </a:cubicBezTo>
                  <a:lnTo>
                    <a:pt x="11025" y="2975"/>
                  </a:lnTo>
                  <a:lnTo>
                    <a:pt x="11025" y="2451"/>
                  </a:lnTo>
                  <a:close/>
                  <a:moveTo>
                    <a:pt x="13030" y="10388"/>
                  </a:moveTo>
                  <a:lnTo>
                    <a:pt x="13030" y="10653"/>
                  </a:lnTo>
                  <a:cubicBezTo>
                    <a:pt x="13030" y="10803"/>
                    <a:pt x="12920" y="10915"/>
                    <a:pt x="12767" y="10915"/>
                  </a:cubicBezTo>
                  <a:lnTo>
                    <a:pt x="804" y="10915"/>
                  </a:lnTo>
                  <a:cubicBezTo>
                    <a:pt x="651" y="10915"/>
                    <a:pt x="541" y="10803"/>
                    <a:pt x="541" y="10653"/>
                  </a:cubicBezTo>
                  <a:lnTo>
                    <a:pt x="541" y="10388"/>
                  </a:lnTo>
                  <a:close/>
                  <a:moveTo>
                    <a:pt x="7595" y="11453"/>
                  </a:moveTo>
                  <a:lnTo>
                    <a:pt x="8024" y="13043"/>
                  </a:lnTo>
                  <a:lnTo>
                    <a:pt x="5534" y="13043"/>
                  </a:lnTo>
                  <a:lnTo>
                    <a:pt x="5962" y="11453"/>
                  </a:lnTo>
                  <a:close/>
                  <a:moveTo>
                    <a:pt x="2809" y="1"/>
                  </a:moveTo>
                  <a:cubicBezTo>
                    <a:pt x="2672" y="1"/>
                    <a:pt x="2546" y="127"/>
                    <a:pt x="2546" y="280"/>
                  </a:cubicBezTo>
                  <a:lnTo>
                    <a:pt x="2546" y="1909"/>
                  </a:lnTo>
                  <a:lnTo>
                    <a:pt x="804" y="1909"/>
                  </a:lnTo>
                  <a:cubicBezTo>
                    <a:pt x="362" y="1909"/>
                    <a:pt x="0" y="2271"/>
                    <a:pt x="0" y="2713"/>
                  </a:cubicBezTo>
                  <a:lnTo>
                    <a:pt x="0" y="10653"/>
                  </a:lnTo>
                  <a:cubicBezTo>
                    <a:pt x="0" y="11095"/>
                    <a:pt x="362" y="11453"/>
                    <a:pt x="804" y="11453"/>
                  </a:cubicBezTo>
                  <a:lnTo>
                    <a:pt x="5424" y="11453"/>
                  </a:lnTo>
                  <a:lnTo>
                    <a:pt x="4996" y="13043"/>
                  </a:lnTo>
                  <a:lnTo>
                    <a:pt x="4664" y="13043"/>
                  </a:lnTo>
                  <a:cubicBezTo>
                    <a:pt x="4302" y="13043"/>
                    <a:pt x="4302" y="13558"/>
                    <a:pt x="4664" y="13571"/>
                  </a:cubicBezTo>
                  <a:lnTo>
                    <a:pt x="8897" y="13571"/>
                  </a:lnTo>
                  <a:cubicBezTo>
                    <a:pt x="9242" y="13558"/>
                    <a:pt x="9255" y="13060"/>
                    <a:pt x="8897" y="13043"/>
                  </a:cubicBezTo>
                  <a:lnTo>
                    <a:pt x="8578" y="13043"/>
                  </a:lnTo>
                  <a:lnTo>
                    <a:pt x="8150" y="11453"/>
                  </a:lnTo>
                  <a:lnTo>
                    <a:pt x="12767" y="11453"/>
                  </a:lnTo>
                  <a:cubicBezTo>
                    <a:pt x="13212" y="11453"/>
                    <a:pt x="13571" y="11095"/>
                    <a:pt x="13571" y="10653"/>
                  </a:cubicBezTo>
                  <a:lnTo>
                    <a:pt x="13571" y="2713"/>
                  </a:lnTo>
                  <a:cubicBezTo>
                    <a:pt x="13571" y="2271"/>
                    <a:pt x="13212" y="1909"/>
                    <a:pt x="12767" y="1909"/>
                  </a:cubicBezTo>
                  <a:lnTo>
                    <a:pt x="11025" y="1909"/>
                  </a:lnTo>
                  <a:lnTo>
                    <a:pt x="11025" y="280"/>
                  </a:lnTo>
                  <a:cubicBezTo>
                    <a:pt x="11025" y="127"/>
                    <a:pt x="10902" y="1"/>
                    <a:pt x="10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6"/>
            <p:cNvSpPr/>
            <p:nvPr/>
          </p:nvSpPr>
          <p:spPr>
            <a:xfrm>
              <a:off x="3374325" y="3341150"/>
              <a:ext cx="145575" cy="145900"/>
            </a:xfrm>
            <a:custGeom>
              <a:avLst/>
              <a:gdLst/>
              <a:ahLst/>
              <a:cxnLst/>
              <a:rect l="l" t="t" r="r" b="b"/>
              <a:pathLst>
                <a:path w="5823" h="5836" extrusionOk="0">
                  <a:moveTo>
                    <a:pt x="3306" y="541"/>
                  </a:moveTo>
                  <a:lnTo>
                    <a:pt x="3306" y="1328"/>
                  </a:lnTo>
                  <a:lnTo>
                    <a:pt x="2516" y="1328"/>
                  </a:lnTo>
                  <a:lnTo>
                    <a:pt x="2516" y="541"/>
                  </a:lnTo>
                  <a:close/>
                  <a:moveTo>
                    <a:pt x="1328" y="2516"/>
                  </a:moveTo>
                  <a:lnTo>
                    <a:pt x="1328" y="3320"/>
                  </a:lnTo>
                  <a:lnTo>
                    <a:pt x="525" y="3320"/>
                  </a:lnTo>
                  <a:lnTo>
                    <a:pt x="525" y="2516"/>
                  </a:lnTo>
                  <a:close/>
                  <a:moveTo>
                    <a:pt x="5298" y="2516"/>
                  </a:moveTo>
                  <a:lnTo>
                    <a:pt x="5298" y="3320"/>
                  </a:lnTo>
                  <a:lnTo>
                    <a:pt x="4495" y="3320"/>
                  </a:lnTo>
                  <a:lnTo>
                    <a:pt x="4495" y="2516"/>
                  </a:lnTo>
                  <a:close/>
                  <a:moveTo>
                    <a:pt x="3306" y="4508"/>
                  </a:moveTo>
                  <a:lnTo>
                    <a:pt x="3306" y="5298"/>
                  </a:lnTo>
                  <a:lnTo>
                    <a:pt x="2516" y="5298"/>
                  </a:lnTo>
                  <a:lnTo>
                    <a:pt x="2516" y="4508"/>
                  </a:lnTo>
                  <a:close/>
                  <a:moveTo>
                    <a:pt x="2254" y="0"/>
                  </a:moveTo>
                  <a:cubicBezTo>
                    <a:pt x="2101" y="0"/>
                    <a:pt x="1979" y="126"/>
                    <a:pt x="1979" y="276"/>
                  </a:cubicBezTo>
                  <a:lnTo>
                    <a:pt x="1979" y="1590"/>
                  </a:lnTo>
                  <a:cubicBezTo>
                    <a:pt x="1979" y="1743"/>
                    <a:pt x="2101" y="1869"/>
                    <a:pt x="2254" y="1869"/>
                  </a:cubicBezTo>
                  <a:lnTo>
                    <a:pt x="2643" y="1869"/>
                  </a:lnTo>
                  <a:lnTo>
                    <a:pt x="2643" y="2656"/>
                  </a:lnTo>
                  <a:lnTo>
                    <a:pt x="1853" y="2656"/>
                  </a:lnTo>
                  <a:lnTo>
                    <a:pt x="1853" y="2254"/>
                  </a:lnTo>
                  <a:cubicBezTo>
                    <a:pt x="1853" y="2118"/>
                    <a:pt x="1730" y="1992"/>
                    <a:pt x="1590" y="1992"/>
                  </a:cubicBezTo>
                  <a:lnTo>
                    <a:pt x="262" y="1992"/>
                  </a:lnTo>
                  <a:cubicBezTo>
                    <a:pt x="110" y="1992"/>
                    <a:pt x="0" y="2118"/>
                    <a:pt x="0" y="2254"/>
                  </a:cubicBezTo>
                  <a:lnTo>
                    <a:pt x="0" y="3582"/>
                  </a:lnTo>
                  <a:cubicBezTo>
                    <a:pt x="0" y="3735"/>
                    <a:pt x="110" y="3844"/>
                    <a:pt x="262" y="3844"/>
                  </a:cubicBezTo>
                  <a:lnTo>
                    <a:pt x="1590" y="3844"/>
                  </a:lnTo>
                  <a:cubicBezTo>
                    <a:pt x="1730" y="3844"/>
                    <a:pt x="1853" y="3735"/>
                    <a:pt x="1853" y="3582"/>
                  </a:cubicBezTo>
                  <a:lnTo>
                    <a:pt x="1853" y="3180"/>
                  </a:lnTo>
                  <a:lnTo>
                    <a:pt x="2643" y="3180"/>
                  </a:lnTo>
                  <a:lnTo>
                    <a:pt x="2643" y="3983"/>
                  </a:lnTo>
                  <a:lnTo>
                    <a:pt x="2254" y="3983"/>
                  </a:lnTo>
                  <a:cubicBezTo>
                    <a:pt x="2101" y="3983"/>
                    <a:pt x="1979" y="4093"/>
                    <a:pt x="1979" y="4246"/>
                  </a:cubicBezTo>
                  <a:lnTo>
                    <a:pt x="1979" y="5574"/>
                  </a:lnTo>
                  <a:cubicBezTo>
                    <a:pt x="1979" y="5713"/>
                    <a:pt x="2101" y="5836"/>
                    <a:pt x="2254" y="5836"/>
                  </a:cubicBezTo>
                  <a:lnTo>
                    <a:pt x="3569" y="5836"/>
                  </a:lnTo>
                  <a:cubicBezTo>
                    <a:pt x="3721" y="5836"/>
                    <a:pt x="3831" y="5713"/>
                    <a:pt x="3831" y="5574"/>
                  </a:cubicBezTo>
                  <a:lnTo>
                    <a:pt x="3831" y="4246"/>
                  </a:lnTo>
                  <a:cubicBezTo>
                    <a:pt x="3831" y="4093"/>
                    <a:pt x="3721" y="3983"/>
                    <a:pt x="3569" y="3983"/>
                  </a:cubicBezTo>
                  <a:lnTo>
                    <a:pt x="3180" y="3983"/>
                  </a:lnTo>
                  <a:lnTo>
                    <a:pt x="3180" y="3180"/>
                  </a:lnTo>
                  <a:lnTo>
                    <a:pt x="3970" y="3180"/>
                  </a:lnTo>
                  <a:lnTo>
                    <a:pt x="3970" y="3582"/>
                  </a:lnTo>
                  <a:cubicBezTo>
                    <a:pt x="3970" y="3735"/>
                    <a:pt x="4093" y="3844"/>
                    <a:pt x="4233" y="3844"/>
                  </a:cubicBezTo>
                  <a:lnTo>
                    <a:pt x="5560" y="3844"/>
                  </a:lnTo>
                  <a:cubicBezTo>
                    <a:pt x="5713" y="3844"/>
                    <a:pt x="5823" y="3735"/>
                    <a:pt x="5823" y="3582"/>
                  </a:cubicBezTo>
                  <a:lnTo>
                    <a:pt x="5823" y="2254"/>
                  </a:lnTo>
                  <a:cubicBezTo>
                    <a:pt x="5823" y="2118"/>
                    <a:pt x="5713" y="1992"/>
                    <a:pt x="5560" y="1992"/>
                  </a:cubicBezTo>
                  <a:lnTo>
                    <a:pt x="4233" y="1992"/>
                  </a:lnTo>
                  <a:cubicBezTo>
                    <a:pt x="4093" y="1992"/>
                    <a:pt x="3970" y="2118"/>
                    <a:pt x="3970" y="2254"/>
                  </a:cubicBezTo>
                  <a:lnTo>
                    <a:pt x="3970" y="2656"/>
                  </a:lnTo>
                  <a:lnTo>
                    <a:pt x="3180" y="2656"/>
                  </a:lnTo>
                  <a:lnTo>
                    <a:pt x="3180" y="1869"/>
                  </a:lnTo>
                  <a:lnTo>
                    <a:pt x="3569" y="1869"/>
                  </a:lnTo>
                  <a:cubicBezTo>
                    <a:pt x="3721" y="1869"/>
                    <a:pt x="3831" y="1743"/>
                    <a:pt x="3831" y="1590"/>
                  </a:cubicBezTo>
                  <a:lnTo>
                    <a:pt x="3831" y="276"/>
                  </a:lnTo>
                  <a:cubicBezTo>
                    <a:pt x="3831" y="126"/>
                    <a:pt x="3721" y="0"/>
                    <a:pt x="3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6"/>
            <p:cNvSpPr/>
            <p:nvPr/>
          </p:nvSpPr>
          <p:spPr>
            <a:xfrm>
              <a:off x="3371900" y="3313500"/>
              <a:ext cx="65025" cy="13150"/>
            </a:xfrm>
            <a:custGeom>
              <a:avLst/>
              <a:gdLst/>
              <a:ahLst/>
              <a:cxnLst/>
              <a:rect l="l" t="t" r="r" b="b"/>
              <a:pathLst>
                <a:path w="2601" h="526" extrusionOk="0">
                  <a:moveTo>
                    <a:pt x="346" y="1"/>
                  </a:moveTo>
                  <a:cubicBezTo>
                    <a:pt x="1" y="14"/>
                    <a:pt x="1" y="512"/>
                    <a:pt x="346" y="525"/>
                  </a:cubicBezTo>
                  <a:lnTo>
                    <a:pt x="2338" y="525"/>
                  </a:lnTo>
                  <a:cubicBezTo>
                    <a:pt x="2491" y="525"/>
                    <a:pt x="2600" y="416"/>
                    <a:pt x="2600" y="263"/>
                  </a:cubicBezTo>
                  <a:cubicBezTo>
                    <a:pt x="2600" y="123"/>
                    <a:pt x="2491" y="1"/>
                    <a:pt x="2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3371900" y="3341150"/>
              <a:ext cx="37375" cy="13550"/>
            </a:xfrm>
            <a:custGeom>
              <a:avLst/>
              <a:gdLst/>
              <a:ahLst/>
              <a:cxnLst/>
              <a:rect l="l" t="t" r="r" b="b"/>
              <a:pathLst>
                <a:path w="1495" h="542" extrusionOk="0">
                  <a:moveTo>
                    <a:pt x="346" y="0"/>
                  </a:moveTo>
                  <a:cubicBezTo>
                    <a:pt x="1" y="13"/>
                    <a:pt x="1" y="524"/>
                    <a:pt x="346" y="541"/>
                  </a:cubicBezTo>
                  <a:lnTo>
                    <a:pt x="1203" y="541"/>
                  </a:lnTo>
                  <a:cubicBezTo>
                    <a:pt x="1342" y="541"/>
                    <a:pt x="1452" y="442"/>
                    <a:pt x="1481" y="305"/>
                  </a:cubicBezTo>
                  <a:cubicBezTo>
                    <a:pt x="1495" y="153"/>
                    <a:pt x="1369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3371900" y="3285775"/>
              <a:ext cx="65775" cy="13225"/>
            </a:xfrm>
            <a:custGeom>
              <a:avLst/>
              <a:gdLst/>
              <a:ahLst/>
              <a:cxnLst/>
              <a:rect l="l" t="t" r="r" b="b"/>
              <a:pathLst>
                <a:path w="2631" h="529" extrusionOk="0">
                  <a:moveTo>
                    <a:pt x="346" y="1"/>
                  </a:moveTo>
                  <a:cubicBezTo>
                    <a:pt x="1" y="17"/>
                    <a:pt x="1" y="515"/>
                    <a:pt x="346" y="529"/>
                  </a:cubicBezTo>
                  <a:lnTo>
                    <a:pt x="2325" y="529"/>
                  </a:lnTo>
                  <a:cubicBezTo>
                    <a:pt x="2464" y="529"/>
                    <a:pt x="2587" y="432"/>
                    <a:pt x="2600" y="306"/>
                  </a:cubicBezTo>
                  <a:cubicBezTo>
                    <a:pt x="2630" y="140"/>
                    <a:pt x="2504" y="1"/>
                    <a:pt x="2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3454575" y="3313500"/>
              <a:ext cx="65325" cy="13150"/>
            </a:xfrm>
            <a:custGeom>
              <a:avLst/>
              <a:gdLst/>
              <a:ahLst/>
              <a:cxnLst/>
              <a:rect l="l" t="t" r="r" b="b"/>
              <a:pathLst>
                <a:path w="2613" h="526" extrusionOk="0">
                  <a:moveTo>
                    <a:pt x="359" y="1"/>
                  </a:moveTo>
                  <a:cubicBezTo>
                    <a:pt x="0" y="14"/>
                    <a:pt x="0" y="512"/>
                    <a:pt x="359" y="525"/>
                  </a:cubicBezTo>
                  <a:lnTo>
                    <a:pt x="2337" y="525"/>
                  </a:lnTo>
                  <a:cubicBezTo>
                    <a:pt x="2490" y="525"/>
                    <a:pt x="2613" y="416"/>
                    <a:pt x="2613" y="263"/>
                  </a:cubicBezTo>
                  <a:cubicBezTo>
                    <a:pt x="2613" y="123"/>
                    <a:pt x="2490" y="1"/>
                    <a:pt x="2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3454575" y="3285775"/>
              <a:ext cx="65675" cy="13225"/>
            </a:xfrm>
            <a:custGeom>
              <a:avLst/>
              <a:gdLst/>
              <a:ahLst/>
              <a:cxnLst/>
              <a:rect l="l" t="t" r="r" b="b"/>
              <a:pathLst>
                <a:path w="2627" h="529" extrusionOk="0">
                  <a:moveTo>
                    <a:pt x="359" y="1"/>
                  </a:moveTo>
                  <a:cubicBezTo>
                    <a:pt x="0" y="17"/>
                    <a:pt x="0" y="515"/>
                    <a:pt x="359" y="529"/>
                  </a:cubicBezTo>
                  <a:lnTo>
                    <a:pt x="2337" y="529"/>
                  </a:lnTo>
                  <a:cubicBezTo>
                    <a:pt x="2460" y="529"/>
                    <a:pt x="2586" y="432"/>
                    <a:pt x="2599" y="306"/>
                  </a:cubicBezTo>
                  <a:cubicBezTo>
                    <a:pt x="2626" y="140"/>
                    <a:pt x="2503" y="1"/>
                    <a:pt x="2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3484600" y="3341150"/>
              <a:ext cx="37375" cy="13550"/>
            </a:xfrm>
            <a:custGeom>
              <a:avLst/>
              <a:gdLst/>
              <a:ahLst/>
              <a:cxnLst/>
              <a:rect l="l" t="t" r="r" b="b"/>
              <a:pathLst>
                <a:path w="1495" h="542" extrusionOk="0">
                  <a:moveTo>
                    <a:pt x="293" y="0"/>
                  </a:moveTo>
                  <a:cubicBezTo>
                    <a:pt x="154" y="0"/>
                    <a:pt x="44" y="96"/>
                    <a:pt x="14" y="236"/>
                  </a:cubicBezTo>
                  <a:cubicBezTo>
                    <a:pt x="1" y="402"/>
                    <a:pt x="127" y="541"/>
                    <a:pt x="280" y="541"/>
                  </a:cubicBezTo>
                  <a:lnTo>
                    <a:pt x="1136" y="541"/>
                  </a:lnTo>
                  <a:cubicBezTo>
                    <a:pt x="1495" y="524"/>
                    <a:pt x="1495" y="13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3371900" y="3473600"/>
              <a:ext cx="37375" cy="13450"/>
            </a:xfrm>
            <a:custGeom>
              <a:avLst/>
              <a:gdLst/>
              <a:ahLst/>
              <a:cxnLst/>
              <a:rect l="l" t="t" r="r" b="b"/>
              <a:pathLst>
                <a:path w="1495" h="538" extrusionOk="0">
                  <a:moveTo>
                    <a:pt x="346" y="0"/>
                  </a:moveTo>
                  <a:cubicBezTo>
                    <a:pt x="1" y="13"/>
                    <a:pt x="1" y="525"/>
                    <a:pt x="346" y="538"/>
                  </a:cubicBezTo>
                  <a:lnTo>
                    <a:pt x="1203" y="538"/>
                  </a:lnTo>
                  <a:cubicBezTo>
                    <a:pt x="1342" y="538"/>
                    <a:pt x="1452" y="442"/>
                    <a:pt x="1481" y="305"/>
                  </a:cubicBezTo>
                  <a:cubicBezTo>
                    <a:pt x="1495" y="153"/>
                    <a:pt x="1369" y="0"/>
                    <a:pt x="1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3484600" y="3473600"/>
              <a:ext cx="37375" cy="13450"/>
            </a:xfrm>
            <a:custGeom>
              <a:avLst/>
              <a:gdLst/>
              <a:ahLst/>
              <a:cxnLst/>
              <a:rect l="l" t="t" r="r" b="b"/>
              <a:pathLst>
                <a:path w="1495" h="538" extrusionOk="0">
                  <a:moveTo>
                    <a:pt x="293" y="0"/>
                  </a:moveTo>
                  <a:cubicBezTo>
                    <a:pt x="154" y="0"/>
                    <a:pt x="44" y="96"/>
                    <a:pt x="14" y="236"/>
                  </a:cubicBezTo>
                  <a:cubicBezTo>
                    <a:pt x="1" y="402"/>
                    <a:pt x="127" y="538"/>
                    <a:pt x="280" y="538"/>
                  </a:cubicBezTo>
                  <a:lnTo>
                    <a:pt x="1136" y="538"/>
                  </a:lnTo>
                  <a:cubicBezTo>
                    <a:pt x="1495" y="525"/>
                    <a:pt x="1495" y="13"/>
                    <a:pt x="1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1077;p46"/>
          <p:cNvGrpSpPr/>
          <p:nvPr/>
        </p:nvGrpSpPr>
        <p:grpSpPr>
          <a:xfrm>
            <a:off x="6183222" y="1168263"/>
            <a:ext cx="338875" cy="339300"/>
            <a:chOff x="2518850" y="3256400"/>
            <a:chExt cx="338875" cy="339300"/>
          </a:xfrm>
        </p:grpSpPr>
        <p:sp>
          <p:nvSpPr>
            <p:cNvPr id="1078" name="Google Shape;1078;p46"/>
            <p:cNvSpPr/>
            <p:nvPr/>
          </p:nvSpPr>
          <p:spPr>
            <a:xfrm>
              <a:off x="2518850" y="3256400"/>
              <a:ext cx="338875" cy="339300"/>
            </a:xfrm>
            <a:custGeom>
              <a:avLst/>
              <a:gdLst/>
              <a:ahLst/>
              <a:cxnLst/>
              <a:rect l="l" t="t" r="r" b="b"/>
              <a:pathLst>
                <a:path w="13555" h="13572" extrusionOk="0">
                  <a:moveTo>
                    <a:pt x="8370" y="2975"/>
                  </a:moveTo>
                  <a:lnTo>
                    <a:pt x="8370" y="3500"/>
                  </a:lnTo>
                  <a:lnTo>
                    <a:pt x="7842" y="3500"/>
                  </a:lnTo>
                  <a:lnTo>
                    <a:pt x="7842" y="2975"/>
                  </a:lnTo>
                  <a:close/>
                  <a:moveTo>
                    <a:pt x="4662" y="5259"/>
                  </a:moveTo>
                  <a:lnTo>
                    <a:pt x="4662" y="7317"/>
                  </a:lnTo>
                  <a:lnTo>
                    <a:pt x="3596" y="7317"/>
                  </a:lnTo>
                  <a:lnTo>
                    <a:pt x="3596" y="5259"/>
                  </a:lnTo>
                  <a:close/>
                  <a:moveTo>
                    <a:pt x="7304" y="542"/>
                  </a:moveTo>
                  <a:lnTo>
                    <a:pt x="7304" y="7317"/>
                  </a:lnTo>
                  <a:lnTo>
                    <a:pt x="6252" y="7317"/>
                  </a:lnTo>
                  <a:lnTo>
                    <a:pt x="6252" y="542"/>
                  </a:lnTo>
                  <a:close/>
                  <a:moveTo>
                    <a:pt x="8370" y="4027"/>
                  </a:moveTo>
                  <a:lnTo>
                    <a:pt x="8370" y="7317"/>
                  </a:lnTo>
                  <a:lnTo>
                    <a:pt x="7842" y="7317"/>
                  </a:lnTo>
                  <a:lnTo>
                    <a:pt x="7842" y="4027"/>
                  </a:lnTo>
                  <a:close/>
                  <a:moveTo>
                    <a:pt x="9960" y="2451"/>
                  </a:moveTo>
                  <a:lnTo>
                    <a:pt x="9960" y="7317"/>
                  </a:lnTo>
                  <a:lnTo>
                    <a:pt x="8894" y="7317"/>
                  </a:lnTo>
                  <a:lnTo>
                    <a:pt x="8894" y="2451"/>
                  </a:lnTo>
                  <a:close/>
                  <a:moveTo>
                    <a:pt x="11440" y="4027"/>
                  </a:moveTo>
                  <a:lnTo>
                    <a:pt x="11440" y="10653"/>
                  </a:lnTo>
                  <a:lnTo>
                    <a:pt x="2115" y="10653"/>
                  </a:lnTo>
                  <a:lnTo>
                    <a:pt x="2115" y="4027"/>
                  </a:lnTo>
                  <a:lnTo>
                    <a:pt x="5727" y="4027"/>
                  </a:lnTo>
                  <a:lnTo>
                    <a:pt x="5727" y="7317"/>
                  </a:lnTo>
                  <a:lnTo>
                    <a:pt x="5186" y="7317"/>
                  </a:lnTo>
                  <a:lnTo>
                    <a:pt x="5186" y="4980"/>
                  </a:lnTo>
                  <a:cubicBezTo>
                    <a:pt x="5186" y="4844"/>
                    <a:pt x="5077" y="4718"/>
                    <a:pt x="4924" y="4718"/>
                  </a:cubicBezTo>
                  <a:lnTo>
                    <a:pt x="3334" y="4718"/>
                  </a:lnTo>
                  <a:cubicBezTo>
                    <a:pt x="3194" y="4718"/>
                    <a:pt x="3071" y="4844"/>
                    <a:pt x="3071" y="4980"/>
                  </a:cubicBezTo>
                  <a:lnTo>
                    <a:pt x="3071" y="7317"/>
                  </a:lnTo>
                  <a:lnTo>
                    <a:pt x="2932" y="7317"/>
                  </a:lnTo>
                  <a:cubicBezTo>
                    <a:pt x="2587" y="7334"/>
                    <a:pt x="2587" y="7832"/>
                    <a:pt x="2932" y="7845"/>
                  </a:cubicBezTo>
                  <a:lnTo>
                    <a:pt x="10624" y="7845"/>
                  </a:lnTo>
                  <a:cubicBezTo>
                    <a:pt x="10969" y="7832"/>
                    <a:pt x="10969" y="7334"/>
                    <a:pt x="10624" y="7317"/>
                  </a:cubicBezTo>
                  <a:lnTo>
                    <a:pt x="10484" y="7317"/>
                  </a:lnTo>
                  <a:lnTo>
                    <a:pt x="10484" y="4027"/>
                  </a:lnTo>
                  <a:close/>
                  <a:moveTo>
                    <a:pt x="12240" y="2975"/>
                  </a:moveTo>
                  <a:cubicBezTo>
                    <a:pt x="12380" y="2975"/>
                    <a:pt x="12502" y="3085"/>
                    <a:pt x="12502" y="3237"/>
                  </a:cubicBezTo>
                  <a:lnTo>
                    <a:pt x="12502" y="11716"/>
                  </a:lnTo>
                  <a:lnTo>
                    <a:pt x="8370" y="11716"/>
                  </a:lnTo>
                  <a:cubicBezTo>
                    <a:pt x="8217" y="11716"/>
                    <a:pt x="8104" y="11828"/>
                    <a:pt x="8104" y="11981"/>
                  </a:cubicBezTo>
                  <a:lnTo>
                    <a:pt x="5448" y="11981"/>
                  </a:lnTo>
                  <a:cubicBezTo>
                    <a:pt x="5448" y="11828"/>
                    <a:pt x="5339" y="11716"/>
                    <a:pt x="5186" y="11716"/>
                  </a:cubicBezTo>
                  <a:lnTo>
                    <a:pt x="1050" y="11716"/>
                  </a:lnTo>
                  <a:lnTo>
                    <a:pt x="1050" y="3237"/>
                  </a:lnTo>
                  <a:cubicBezTo>
                    <a:pt x="1050" y="3085"/>
                    <a:pt x="1176" y="2975"/>
                    <a:pt x="1329" y="2975"/>
                  </a:cubicBezTo>
                  <a:lnTo>
                    <a:pt x="5727" y="2975"/>
                  </a:lnTo>
                  <a:lnTo>
                    <a:pt x="5727" y="3500"/>
                  </a:lnTo>
                  <a:lnTo>
                    <a:pt x="1853" y="3500"/>
                  </a:lnTo>
                  <a:cubicBezTo>
                    <a:pt x="1701" y="3500"/>
                    <a:pt x="1591" y="3626"/>
                    <a:pt x="1591" y="3765"/>
                  </a:cubicBezTo>
                  <a:lnTo>
                    <a:pt x="1591" y="10915"/>
                  </a:lnTo>
                  <a:cubicBezTo>
                    <a:pt x="1591" y="11068"/>
                    <a:pt x="1701" y="11191"/>
                    <a:pt x="1853" y="11191"/>
                  </a:cubicBezTo>
                  <a:lnTo>
                    <a:pt x="11702" y="11191"/>
                  </a:lnTo>
                  <a:cubicBezTo>
                    <a:pt x="11855" y="11191"/>
                    <a:pt x="11965" y="11068"/>
                    <a:pt x="11965" y="10915"/>
                  </a:cubicBezTo>
                  <a:lnTo>
                    <a:pt x="11965" y="3765"/>
                  </a:lnTo>
                  <a:cubicBezTo>
                    <a:pt x="11965" y="3626"/>
                    <a:pt x="11855" y="3500"/>
                    <a:pt x="11702" y="3500"/>
                  </a:cubicBezTo>
                  <a:lnTo>
                    <a:pt x="10484" y="3500"/>
                  </a:lnTo>
                  <a:lnTo>
                    <a:pt x="10484" y="2975"/>
                  </a:lnTo>
                  <a:close/>
                  <a:moveTo>
                    <a:pt x="13030" y="12243"/>
                  </a:moveTo>
                  <a:lnTo>
                    <a:pt x="13030" y="12768"/>
                  </a:lnTo>
                  <a:cubicBezTo>
                    <a:pt x="13030" y="12921"/>
                    <a:pt x="12904" y="13043"/>
                    <a:pt x="12768" y="13043"/>
                  </a:cubicBezTo>
                  <a:lnTo>
                    <a:pt x="788" y="13043"/>
                  </a:lnTo>
                  <a:cubicBezTo>
                    <a:pt x="652" y="13043"/>
                    <a:pt x="525" y="12921"/>
                    <a:pt x="525" y="12768"/>
                  </a:cubicBezTo>
                  <a:lnTo>
                    <a:pt x="525" y="12243"/>
                  </a:lnTo>
                  <a:lnTo>
                    <a:pt x="4994" y="12243"/>
                  </a:lnTo>
                  <a:cubicBezTo>
                    <a:pt x="5090" y="12409"/>
                    <a:pt x="5256" y="12506"/>
                    <a:pt x="5448" y="12506"/>
                  </a:cubicBezTo>
                  <a:lnTo>
                    <a:pt x="8104" y="12506"/>
                  </a:lnTo>
                  <a:cubicBezTo>
                    <a:pt x="8300" y="12506"/>
                    <a:pt x="8466" y="12409"/>
                    <a:pt x="8562" y="12243"/>
                  </a:cubicBezTo>
                  <a:close/>
                  <a:moveTo>
                    <a:pt x="5989" y="1"/>
                  </a:moveTo>
                  <a:cubicBezTo>
                    <a:pt x="5837" y="1"/>
                    <a:pt x="5727" y="127"/>
                    <a:pt x="5727" y="280"/>
                  </a:cubicBezTo>
                  <a:lnTo>
                    <a:pt x="5727" y="2451"/>
                  </a:lnTo>
                  <a:lnTo>
                    <a:pt x="1329" y="2451"/>
                  </a:lnTo>
                  <a:cubicBezTo>
                    <a:pt x="884" y="2451"/>
                    <a:pt x="525" y="2796"/>
                    <a:pt x="525" y="3237"/>
                  </a:cubicBezTo>
                  <a:lnTo>
                    <a:pt x="525" y="11716"/>
                  </a:lnTo>
                  <a:lnTo>
                    <a:pt x="263" y="11716"/>
                  </a:lnTo>
                  <a:cubicBezTo>
                    <a:pt x="110" y="11716"/>
                    <a:pt x="1" y="11828"/>
                    <a:pt x="1" y="11981"/>
                  </a:cubicBezTo>
                  <a:lnTo>
                    <a:pt x="1" y="12768"/>
                  </a:lnTo>
                  <a:cubicBezTo>
                    <a:pt x="1" y="13209"/>
                    <a:pt x="359" y="13571"/>
                    <a:pt x="788" y="13571"/>
                  </a:cubicBezTo>
                  <a:lnTo>
                    <a:pt x="12768" y="13571"/>
                  </a:lnTo>
                  <a:cubicBezTo>
                    <a:pt x="13210" y="13571"/>
                    <a:pt x="13555" y="13209"/>
                    <a:pt x="13555" y="12768"/>
                  </a:cubicBezTo>
                  <a:lnTo>
                    <a:pt x="13555" y="11981"/>
                  </a:lnTo>
                  <a:cubicBezTo>
                    <a:pt x="13555" y="11828"/>
                    <a:pt x="13445" y="11716"/>
                    <a:pt x="13293" y="11716"/>
                  </a:cubicBezTo>
                  <a:lnTo>
                    <a:pt x="13030" y="11716"/>
                  </a:lnTo>
                  <a:lnTo>
                    <a:pt x="13030" y="3237"/>
                  </a:lnTo>
                  <a:cubicBezTo>
                    <a:pt x="13030" y="2796"/>
                    <a:pt x="12668" y="2451"/>
                    <a:pt x="12240" y="2451"/>
                  </a:cubicBezTo>
                  <a:lnTo>
                    <a:pt x="10484" y="2451"/>
                  </a:lnTo>
                  <a:lnTo>
                    <a:pt x="10484" y="2172"/>
                  </a:lnTo>
                  <a:cubicBezTo>
                    <a:pt x="10484" y="2036"/>
                    <a:pt x="10375" y="1909"/>
                    <a:pt x="10222" y="1909"/>
                  </a:cubicBezTo>
                  <a:lnTo>
                    <a:pt x="8632" y="1909"/>
                  </a:lnTo>
                  <a:cubicBezTo>
                    <a:pt x="8492" y="1909"/>
                    <a:pt x="8370" y="2036"/>
                    <a:pt x="8370" y="2172"/>
                  </a:cubicBezTo>
                  <a:lnTo>
                    <a:pt x="8370" y="2451"/>
                  </a:lnTo>
                  <a:lnTo>
                    <a:pt x="7842" y="2451"/>
                  </a:lnTo>
                  <a:lnTo>
                    <a:pt x="7842" y="280"/>
                  </a:lnTo>
                  <a:cubicBezTo>
                    <a:pt x="7842" y="127"/>
                    <a:pt x="7719" y="1"/>
                    <a:pt x="7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6"/>
            <p:cNvSpPr/>
            <p:nvPr/>
          </p:nvSpPr>
          <p:spPr>
            <a:xfrm>
              <a:off x="2583850" y="3465950"/>
              <a:ext cx="96125" cy="13225"/>
            </a:xfrm>
            <a:custGeom>
              <a:avLst/>
              <a:gdLst/>
              <a:ahLst/>
              <a:cxnLst/>
              <a:rect l="l" t="t" r="r" b="b"/>
              <a:pathLst>
                <a:path w="3845" h="529" extrusionOk="0">
                  <a:moveTo>
                    <a:pt x="345" y="1"/>
                  </a:moveTo>
                  <a:cubicBezTo>
                    <a:pt x="0" y="1"/>
                    <a:pt x="0" y="512"/>
                    <a:pt x="345" y="528"/>
                  </a:cubicBezTo>
                  <a:lnTo>
                    <a:pt x="3542" y="528"/>
                  </a:lnTo>
                  <a:cubicBezTo>
                    <a:pt x="3678" y="528"/>
                    <a:pt x="3804" y="429"/>
                    <a:pt x="3818" y="306"/>
                  </a:cubicBezTo>
                  <a:cubicBezTo>
                    <a:pt x="3844" y="140"/>
                    <a:pt x="3721" y="1"/>
                    <a:pt x="3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6"/>
            <p:cNvSpPr/>
            <p:nvPr/>
          </p:nvSpPr>
          <p:spPr>
            <a:xfrm>
              <a:off x="2583850" y="3492250"/>
              <a:ext cx="96125" cy="13150"/>
            </a:xfrm>
            <a:custGeom>
              <a:avLst/>
              <a:gdLst/>
              <a:ahLst/>
              <a:cxnLst/>
              <a:rect l="l" t="t" r="r" b="b"/>
              <a:pathLst>
                <a:path w="3845" h="526" extrusionOk="0">
                  <a:moveTo>
                    <a:pt x="345" y="1"/>
                  </a:moveTo>
                  <a:cubicBezTo>
                    <a:pt x="0" y="14"/>
                    <a:pt x="0" y="512"/>
                    <a:pt x="345" y="525"/>
                  </a:cubicBezTo>
                  <a:lnTo>
                    <a:pt x="3542" y="525"/>
                  </a:lnTo>
                  <a:cubicBezTo>
                    <a:pt x="3678" y="525"/>
                    <a:pt x="3804" y="442"/>
                    <a:pt x="3818" y="306"/>
                  </a:cubicBezTo>
                  <a:cubicBezTo>
                    <a:pt x="3844" y="140"/>
                    <a:pt x="3721" y="1"/>
                    <a:pt x="3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6"/>
            <p:cNvSpPr/>
            <p:nvPr/>
          </p:nvSpPr>
          <p:spPr>
            <a:xfrm>
              <a:off x="2695550" y="3465950"/>
              <a:ext cx="96125" cy="13225"/>
            </a:xfrm>
            <a:custGeom>
              <a:avLst/>
              <a:gdLst/>
              <a:ahLst/>
              <a:cxnLst/>
              <a:rect l="l" t="t" r="r" b="b"/>
              <a:pathLst>
                <a:path w="3845" h="529" extrusionOk="0">
                  <a:moveTo>
                    <a:pt x="359" y="1"/>
                  </a:moveTo>
                  <a:cubicBezTo>
                    <a:pt x="14" y="1"/>
                    <a:pt x="0" y="512"/>
                    <a:pt x="359" y="528"/>
                  </a:cubicBezTo>
                  <a:lnTo>
                    <a:pt x="3556" y="528"/>
                  </a:lnTo>
                  <a:cubicBezTo>
                    <a:pt x="3692" y="528"/>
                    <a:pt x="3805" y="429"/>
                    <a:pt x="3831" y="306"/>
                  </a:cubicBezTo>
                  <a:cubicBezTo>
                    <a:pt x="3844" y="140"/>
                    <a:pt x="3722" y="1"/>
                    <a:pt x="3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6"/>
            <p:cNvSpPr/>
            <p:nvPr/>
          </p:nvSpPr>
          <p:spPr>
            <a:xfrm>
              <a:off x="2695550" y="3492250"/>
              <a:ext cx="96125" cy="13150"/>
            </a:xfrm>
            <a:custGeom>
              <a:avLst/>
              <a:gdLst/>
              <a:ahLst/>
              <a:cxnLst/>
              <a:rect l="l" t="t" r="r" b="b"/>
              <a:pathLst>
                <a:path w="3845" h="526" extrusionOk="0">
                  <a:moveTo>
                    <a:pt x="359" y="1"/>
                  </a:moveTo>
                  <a:cubicBezTo>
                    <a:pt x="14" y="14"/>
                    <a:pt x="0" y="512"/>
                    <a:pt x="359" y="525"/>
                  </a:cubicBezTo>
                  <a:lnTo>
                    <a:pt x="3556" y="525"/>
                  </a:lnTo>
                  <a:cubicBezTo>
                    <a:pt x="3692" y="525"/>
                    <a:pt x="3805" y="442"/>
                    <a:pt x="3831" y="306"/>
                  </a:cubicBezTo>
                  <a:cubicBezTo>
                    <a:pt x="3844" y="140"/>
                    <a:pt x="3722" y="1"/>
                    <a:pt x="3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46"/>
          <p:cNvGrpSpPr/>
          <p:nvPr/>
        </p:nvGrpSpPr>
        <p:grpSpPr>
          <a:xfrm>
            <a:off x="3510810" y="1185563"/>
            <a:ext cx="339200" cy="304700"/>
            <a:chOff x="2489475" y="2699700"/>
            <a:chExt cx="339200" cy="304700"/>
          </a:xfrm>
        </p:grpSpPr>
        <p:sp>
          <p:nvSpPr>
            <p:cNvPr id="1084" name="Google Shape;1084;p46"/>
            <p:cNvSpPr/>
            <p:nvPr/>
          </p:nvSpPr>
          <p:spPr>
            <a:xfrm>
              <a:off x="2489475" y="2699700"/>
              <a:ext cx="339200" cy="304700"/>
            </a:xfrm>
            <a:custGeom>
              <a:avLst/>
              <a:gdLst/>
              <a:ahLst/>
              <a:cxnLst/>
              <a:rect l="l" t="t" r="r" b="b"/>
              <a:pathLst>
                <a:path w="13568" h="12188" extrusionOk="0">
                  <a:moveTo>
                    <a:pt x="12765" y="539"/>
                  </a:moveTo>
                  <a:cubicBezTo>
                    <a:pt x="12917" y="539"/>
                    <a:pt x="13043" y="652"/>
                    <a:pt x="13043" y="804"/>
                  </a:cubicBezTo>
                  <a:lnTo>
                    <a:pt x="13043" y="1067"/>
                  </a:lnTo>
                  <a:lnTo>
                    <a:pt x="4509" y="1067"/>
                  </a:lnTo>
                  <a:cubicBezTo>
                    <a:pt x="4356" y="1067"/>
                    <a:pt x="4246" y="1189"/>
                    <a:pt x="4246" y="1329"/>
                  </a:cubicBezTo>
                  <a:cubicBezTo>
                    <a:pt x="4246" y="1770"/>
                    <a:pt x="3885" y="2132"/>
                    <a:pt x="3443" y="2132"/>
                  </a:cubicBezTo>
                  <a:lnTo>
                    <a:pt x="539" y="2132"/>
                  </a:lnTo>
                  <a:lnTo>
                    <a:pt x="539" y="804"/>
                  </a:lnTo>
                  <a:cubicBezTo>
                    <a:pt x="539" y="652"/>
                    <a:pt x="648" y="539"/>
                    <a:pt x="801" y="539"/>
                  </a:cubicBezTo>
                  <a:close/>
                  <a:moveTo>
                    <a:pt x="13043" y="1591"/>
                  </a:moveTo>
                  <a:lnTo>
                    <a:pt x="13043" y="11397"/>
                  </a:lnTo>
                  <a:cubicBezTo>
                    <a:pt x="13043" y="11537"/>
                    <a:pt x="12917" y="11659"/>
                    <a:pt x="12765" y="11659"/>
                  </a:cubicBezTo>
                  <a:lnTo>
                    <a:pt x="801" y="11659"/>
                  </a:lnTo>
                  <a:cubicBezTo>
                    <a:pt x="648" y="11659"/>
                    <a:pt x="539" y="11537"/>
                    <a:pt x="539" y="11397"/>
                  </a:cubicBezTo>
                  <a:lnTo>
                    <a:pt x="539" y="2657"/>
                  </a:lnTo>
                  <a:lnTo>
                    <a:pt x="3443" y="2657"/>
                  </a:lnTo>
                  <a:cubicBezTo>
                    <a:pt x="4094" y="2657"/>
                    <a:pt x="4618" y="2199"/>
                    <a:pt x="4744" y="1591"/>
                  </a:cubicBezTo>
                  <a:close/>
                  <a:moveTo>
                    <a:pt x="801" y="1"/>
                  </a:moveTo>
                  <a:cubicBezTo>
                    <a:pt x="359" y="1"/>
                    <a:pt x="1" y="360"/>
                    <a:pt x="1" y="804"/>
                  </a:cubicBezTo>
                  <a:lnTo>
                    <a:pt x="1" y="11397"/>
                  </a:lnTo>
                  <a:cubicBezTo>
                    <a:pt x="1" y="11842"/>
                    <a:pt x="359" y="12187"/>
                    <a:pt x="801" y="12187"/>
                  </a:cubicBezTo>
                  <a:lnTo>
                    <a:pt x="12765" y="12187"/>
                  </a:lnTo>
                  <a:cubicBezTo>
                    <a:pt x="13209" y="12187"/>
                    <a:pt x="13568" y="11842"/>
                    <a:pt x="13568" y="11397"/>
                  </a:cubicBezTo>
                  <a:lnTo>
                    <a:pt x="13568" y="804"/>
                  </a:lnTo>
                  <a:cubicBezTo>
                    <a:pt x="13568" y="360"/>
                    <a:pt x="13209" y="1"/>
                    <a:pt x="12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2568975" y="2726100"/>
              <a:ext cx="13475" cy="13400"/>
            </a:xfrm>
            <a:custGeom>
              <a:avLst/>
              <a:gdLst/>
              <a:ahLst/>
              <a:cxnLst/>
              <a:rect l="l" t="t" r="r" b="b"/>
              <a:pathLst>
                <a:path w="539" h="536" extrusionOk="0">
                  <a:moveTo>
                    <a:pt x="270" y="1"/>
                  </a:moveTo>
                  <a:cubicBezTo>
                    <a:pt x="139" y="1"/>
                    <a:pt x="8" y="87"/>
                    <a:pt x="1" y="260"/>
                  </a:cubicBezTo>
                  <a:cubicBezTo>
                    <a:pt x="1" y="412"/>
                    <a:pt x="124" y="535"/>
                    <a:pt x="263" y="535"/>
                  </a:cubicBezTo>
                  <a:cubicBezTo>
                    <a:pt x="416" y="535"/>
                    <a:pt x="539" y="412"/>
                    <a:pt x="539" y="260"/>
                  </a:cubicBezTo>
                  <a:cubicBezTo>
                    <a:pt x="532" y="87"/>
                    <a:pt x="401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2542675" y="2726100"/>
              <a:ext cx="13225" cy="13400"/>
            </a:xfrm>
            <a:custGeom>
              <a:avLst/>
              <a:gdLst/>
              <a:ahLst/>
              <a:cxnLst/>
              <a:rect l="l" t="t" r="r" b="b"/>
              <a:pathLst>
                <a:path w="529" h="536" extrusionOk="0">
                  <a:moveTo>
                    <a:pt x="263" y="1"/>
                  </a:moveTo>
                  <a:cubicBezTo>
                    <a:pt x="135" y="1"/>
                    <a:pt x="7" y="87"/>
                    <a:pt x="1" y="260"/>
                  </a:cubicBezTo>
                  <a:cubicBezTo>
                    <a:pt x="1" y="412"/>
                    <a:pt x="113" y="535"/>
                    <a:pt x="263" y="535"/>
                  </a:cubicBezTo>
                  <a:cubicBezTo>
                    <a:pt x="402" y="535"/>
                    <a:pt x="528" y="412"/>
                    <a:pt x="528" y="260"/>
                  </a:cubicBezTo>
                  <a:cubicBezTo>
                    <a:pt x="520" y="87"/>
                    <a:pt x="391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6"/>
            <p:cNvSpPr/>
            <p:nvPr/>
          </p:nvSpPr>
          <p:spPr>
            <a:xfrm>
              <a:off x="2516050" y="2726100"/>
              <a:ext cx="13200" cy="13400"/>
            </a:xfrm>
            <a:custGeom>
              <a:avLst/>
              <a:gdLst/>
              <a:ahLst/>
              <a:cxnLst/>
              <a:rect l="l" t="t" r="r" b="b"/>
              <a:pathLst>
                <a:path w="528" h="536" extrusionOk="0">
                  <a:moveTo>
                    <a:pt x="265" y="1"/>
                  </a:moveTo>
                  <a:cubicBezTo>
                    <a:pt x="137" y="1"/>
                    <a:pt x="8" y="87"/>
                    <a:pt x="0" y="260"/>
                  </a:cubicBezTo>
                  <a:cubicBezTo>
                    <a:pt x="0" y="412"/>
                    <a:pt x="126" y="535"/>
                    <a:pt x="266" y="535"/>
                  </a:cubicBezTo>
                  <a:cubicBezTo>
                    <a:pt x="415" y="535"/>
                    <a:pt x="528" y="412"/>
                    <a:pt x="528" y="260"/>
                  </a:cubicBezTo>
                  <a:cubicBezTo>
                    <a:pt x="521" y="87"/>
                    <a:pt x="39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6"/>
            <p:cNvSpPr/>
            <p:nvPr/>
          </p:nvSpPr>
          <p:spPr>
            <a:xfrm>
              <a:off x="2516050" y="2779225"/>
              <a:ext cx="286000" cy="198850"/>
            </a:xfrm>
            <a:custGeom>
              <a:avLst/>
              <a:gdLst/>
              <a:ahLst/>
              <a:cxnLst/>
              <a:rect l="l" t="t" r="r" b="b"/>
              <a:pathLst>
                <a:path w="11440" h="7954" extrusionOk="0">
                  <a:moveTo>
                    <a:pt x="10915" y="528"/>
                  </a:moveTo>
                  <a:lnTo>
                    <a:pt x="10915" y="7416"/>
                  </a:lnTo>
                  <a:lnTo>
                    <a:pt x="528" y="7416"/>
                  </a:lnTo>
                  <a:lnTo>
                    <a:pt x="528" y="528"/>
                  </a:lnTo>
                  <a:close/>
                  <a:moveTo>
                    <a:pt x="266" y="0"/>
                  </a:moveTo>
                  <a:cubicBezTo>
                    <a:pt x="126" y="0"/>
                    <a:pt x="0" y="126"/>
                    <a:pt x="0" y="262"/>
                  </a:cubicBezTo>
                  <a:lnTo>
                    <a:pt x="0" y="7678"/>
                  </a:lnTo>
                  <a:cubicBezTo>
                    <a:pt x="0" y="7831"/>
                    <a:pt x="126" y="7954"/>
                    <a:pt x="266" y="7954"/>
                  </a:cubicBezTo>
                  <a:lnTo>
                    <a:pt x="11177" y="7954"/>
                  </a:lnTo>
                  <a:cubicBezTo>
                    <a:pt x="11330" y="7954"/>
                    <a:pt x="11439" y="7831"/>
                    <a:pt x="11439" y="7678"/>
                  </a:cubicBezTo>
                  <a:lnTo>
                    <a:pt x="11439" y="262"/>
                  </a:lnTo>
                  <a:cubicBezTo>
                    <a:pt x="11439" y="126"/>
                    <a:pt x="11330" y="0"/>
                    <a:pt x="11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6"/>
            <p:cNvSpPr/>
            <p:nvPr/>
          </p:nvSpPr>
          <p:spPr>
            <a:xfrm>
              <a:off x="2538525" y="2805850"/>
              <a:ext cx="235225" cy="145600"/>
            </a:xfrm>
            <a:custGeom>
              <a:avLst/>
              <a:gdLst/>
              <a:ahLst/>
              <a:cxnLst/>
              <a:rect l="l" t="t" r="r" b="b"/>
              <a:pathLst>
                <a:path w="9409" h="5824" extrusionOk="0">
                  <a:moveTo>
                    <a:pt x="6032" y="512"/>
                  </a:moveTo>
                  <a:cubicBezTo>
                    <a:pt x="6225" y="512"/>
                    <a:pt x="6378" y="665"/>
                    <a:pt x="6378" y="857"/>
                  </a:cubicBezTo>
                  <a:cubicBezTo>
                    <a:pt x="6371" y="1086"/>
                    <a:pt x="6205" y="1201"/>
                    <a:pt x="6039" y="1201"/>
                  </a:cubicBezTo>
                  <a:cubicBezTo>
                    <a:pt x="5873" y="1201"/>
                    <a:pt x="5707" y="1086"/>
                    <a:pt x="5700" y="857"/>
                  </a:cubicBezTo>
                  <a:cubicBezTo>
                    <a:pt x="5700" y="665"/>
                    <a:pt x="5853" y="512"/>
                    <a:pt x="6032" y="512"/>
                  </a:cubicBezTo>
                  <a:close/>
                  <a:moveTo>
                    <a:pt x="1192" y="1481"/>
                  </a:moveTo>
                  <a:cubicBezTo>
                    <a:pt x="1385" y="1481"/>
                    <a:pt x="1538" y="1647"/>
                    <a:pt x="1538" y="1826"/>
                  </a:cubicBezTo>
                  <a:cubicBezTo>
                    <a:pt x="1531" y="2056"/>
                    <a:pt x="1365" y="2170"/>
                    <a:pt x="1199" y="2170"/>
                  </a:cubicBezTo>
                  <a:cubicBezTo>
                    <a:pt x="1033" y="2170"/>
                    <a:pt x="867" y="2056"/>
                    <a:pt x="860" y="1826"/>
                  </a:cubicBezTo>
                  <a:cubicBezTo>
                    <a:pt x="844" y="1647"/>
                    <a:pt x="1010" y="1481"/>
                    <a:pt x="1192" y="1481"/>
                  </a:cubicBezTo>
                  <a:close/>
                  <a:moveTo>
                    <a:pt x="3612" y="2949"/>
                  </a:moveTo>
                  <a:cubicBezTo>
                    <a:pt x="3805" y="2949"/>
                    <a:pt x="3958" y="3098"/>
                    <a:pt x="3958" y="3280"/>
                  </a:cubicBezTo>
                  <a:cubicBezTo>
                    <a:pt x="3951" y="3508"/>
                    <a:pt x="3785" y="3622"/>
                    <a:pt x="3619" y="3622"/>
                  </a:cubicBezTo>
                  <a:cubicBezTo>
                    <a:pt x="3453" y="3622"/>
                    <a:pt x="3287" y="3508"/>
                    <a:pt x="3280" y="3280"/>
                  </a:cubicBezTo>
                  <a:cubicBezTo>
                    <a:pt x="3280" y="3098"/>
                    <a:pt x="3433" y="2949"/>
                    <a:pt x="3612" y="2949"/>
                  </a:cubicBezTo>
                  <a:close/>
                  <a:moveTo>
                    <a:pt x="8452" y="2949"/>
                  </a:moveTo>
                  <a:cubicBezTo>
                    <a:pt x="8645" y="2949"/>
                    <a:pt x="8798" y="3098"/>
                    <a:pt x="8798" y="3280"/>
                  </a:cubicBezTo>
                  <a:cubicBezTo>
                    <a:pt x="8798" y="3473"/>
                    <a:pt x="8645" y="3626"/>
                    <a:pt x="8452" y="3626"/>
                  </a:cubicBezTo>
                  <a:cubicBezTo>
                    <a:pt x="8011" y="3612"/>
                    <a:pt x="8011" y="2962"/>
                    <a:pt x="8452" y="2949"/>
                  </a:cubicBezTo>
                  <a:close/>
                  <a:moveTo>
                    <a:pt x="1773" y="2490"/>
                  </a:moveTo>
                  <a:lnTo>
                    <a:pt x="2769" y="3085"/>
                  </a:lnTo>
                  <a:cubicBezTo>
                    <a:pt x="2656" y="3529"/>
                    <a:pt x="2935" y="3997"/>
                    <a:pt x="3333" y="4124"/>
                  </a:cubicBezTo>
                  <a:lnTo>
                    <a:pt x="3333" y="5299"/>
                  </a:lnTo>
                  <a:lnTo>
                    <a:pt x="1468" y="5299"/>
                  </a:lnTo>
                  <a:lnTo>
                    <a:pt x="1468" y="2670"/>
                  </a:lnTo>
                  <a:cubicBezTo>
                    <a:pt x="1577" y="2630"/>
                    <a:pt x="1674" y="2573"/>
                    <a:pt x="1773" y="2490"/>
                  </a:cubicBezTo>
                  <a:close/>
                  <a:moveTo>
                    <a:pt x="5644" y="1647"/>
                  </a:moveTo>
                  <a:cubicBezTo>
                    <a:pt x="5687" y="1661"/>
                    <a:pt x="5727" y="1687"/>
                    <a:pt x="5783" y="1704"/>
                  </a:cubicBezTo>
                  <a:lnTo>
                    <a:pt x="5783" y="5299"/>
                  </a:lnTo>
                  <a:lnTo>
                    <a:pt x="3901" y="5299"/>
                  </a:lnTo>
                  <a:lnTo>
                    <a:pt x="3901" y="4124"/>
                  </a:lnTo>
                  <a:cubicBezTo>
                    <a:pt x="4246" y="4011"/>
                    <a:pt x="4495" y="3679"/>
                    <a:pt x="4495" y="3294"/>
                  </a:cubicBezTo>
                  <a:cubicBezTo>
                    <a:pt x="4495" y="3141"/>
                    <a:pt x="4469" y="3015"/>
                    <a:pt x="4399" y="2892"/>
                  </a:cubicBezTo>
                  <a:lnTo>
                    <a:pt x="5644" y="1647"/>
                  </a:lnTo>
                  <a:close/>
                  <a:moveTo>
                    <a:pt x="6447" y="1647"/>
                  </a:moveTo>
                  <a:lnTo>
                    <a:pt x="7679" y="2892"/>
                  </a:lnTo>
                  <a:cubicBezTo>
                    <a:pt x="7430" y="3363"/>
                    <a:pt x="7692" y="3971"/>
                    <a:pt x="8190" y="4124"/>
                  </a:cubicBezTo>
                  <a:lnTo>
                    <a:pt x="8190" y="5299"/>
                  </a:lnTo>
                  <a:lnTo>
                    <a:pt x="6308" y="5299"/>
                  </a:lnTo>
                  <a:lnTo>
                    <a:pt x="6308" y="1704"/>
                  </a:lnTo>
                  <a:cubicBezTo>
                    <a:pt x="6351" y="1687"/>
                    <a:pt x="6404" y="1661"/>
                    <a:pt x="6447" y="1647"/>
                  </a:cubicBezTo>
                  <a:close/>
                  <a:moveTo>
                    <a:pt x="6015" y="1"/>
                  </a:moveTo>
                  <a:cubicBezTo>
                    <a:pt x="5387" y="1"/>
                    <a:pt x="4956" y="713"/>
                    <a:pt x="5259" y="1259"/>
                  </a:cubicBezTo>
                  <a:lnTo>
                    <a:pt x="4014" y="2517"/>
                  </a:lnTo>
                  <a:cubicBezTo>
                    <a:pt x="3894" y="2452"/>
                    <a:pt x="3757" y="2421"/>
                    <a:pt x="3620" y="2421"/>
                  </a:cubicBezTo>
                  <a:cubicBezTo>
                    <a:pt x="3408" y="2421"/>
                    <a:pt x="3196" y="2495"/>
                    <a:pt x="3045" y="2630"/>
                  </a:cubicBezTo>
                  <a:lnTo>
                    <a:pt x="2049" y="2036"/>
                  </a:lnTo>
                  <a:cubicBezTo>
                    <a:pt x="2170" y="1501"/>
                    <a:pt x="1754" y="970"/>
                    <a:pt x="1212" y="970"/>
                  </a:cubicBezTo>
                  <a:cubicBezTo>
                    <a:pt x="1206" y="970"/>
                    <a:pt x="1199" y="970"/>
                    <a:pt x="1192" y="970"/>
                  </a:cubicBezTo>
                  <a:cubicBezTo>
                    <a:pt x="196" y="983"/>
                    <a:pt x="1" y="2351"/>
                    <a:pt x="927" y="2670"/>
                  </a:cubicBezTo>
                  <a:lnTo>
                    <a:pt x="927" y="5299"/>
                  </a:lnTo>
                  <a:lnTo>
                    <a:pt x="595" y="5299"/>
                  </a:lnTo>
                  <a:cubicBezTo>
                    <a:pt x="236" y="5312"/>
                    <a:pt x="236" y="5810"/>
                    <a:pt x="595" y="5823"/>
                  </a:cubicBezTo>
                  <a:lnTo>
                    <a:pt x="9060" y="5823"/>
                  </a:lnTo>
                  <a:cubicBezTo>
                    <a:pt x="9408" y="5810"/>
                    <a:pt x="9408" y="5312"/>
                    <a:pt x="9060" y="5299"/>
                  </a:cubicBezTo>
                  <a:lnTo>
                    <a:pt x="8715" y="5299"/>
                  </a:lnTo>
                  <a:lnTo>
                    <a:pt x="8715" y="4124"/>
                  </a:lnTo>
                  <a:cubicBezTo>
                    <a:pt x="9076" y="4011"/>
                    <a:pt x="9325" y="3679"/>
                    <a:pt x="9325" y="3294"/>
                  </a:cubicBezTo>
                  <a:cubicBezTo>
                    <a:pt x="9336" y="2789"/>
                    <a:pt x="8905" y="2418"/>
                    <a:pt x="8446" y="2418"/>
                  </a:cubicBezTo>
                  <a:cubicBezTo>
                    <a:pt x="8313" y="2418"/>
                    <a:pt x="8178" y="2449"/>
                    <a:pt x="8051" y="2517"/>
                  </a:cubicBezTo>
                  <a:lnTo>
                    <a:pt x="6806" y="1259"/>
                  </a:lnTo>
                  <a:cubicBezTo>
                    <a:pt x="7108" y="713"/>
                    <a:pt x="6678" y="1"/>
                    <a:pt x="6050" y="1"/>
                  </a:cubicBezTo>
                  <a:cubicBezTo>
                    <a:pt x="6044" y="1"/>
                    <a:pt x="6038" y="1"/>
                    <a:pt x="6032" y="1"/>
                  </a:cubicBezTo>
                  <a:cubicBezTo>
                    <a:pt x="6027" y="1"/>
                    <a:pt x="6021" y="1"/>
                    <a:pt x="6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46"/>
          <p:cNvGrpSpPr/>
          <p:nvPr/>
        </p:nvGrpSpPr>
        <p:grpSpPr>
          <a:xfrm>
            <a:off x="838547" y="1168475"/>
            <a:ext cx="339200" cy="338875"/>
            <a:chOff x="2489475" y="2118450"/>
            <a:chExt cx="339200" cy="338875"/>
          </a:xfrm>
        </p:grpSpPr>
        <p:sp>
          <p:nvSpPr>
            <p:cNvPr id="1091" name="Google Shape;1091;p46"/>
            <p:cNvSpPr/>
            <p:nvPr/>
          </p:nvSpPr>
          <p:spPr>
            <a:xfrm>
              <a:off x="2489475" y="2118450"/>
              <a:ext cx="339200" cy="338875"/>
            </a:xfrm>
            <a:custGeom>
              <a:avLst/>
              <a:gdLst/>
              <a:ahLst/>
              <a:cxnLst/>
              <a:rect l="l" t="t" r="r" b="b"/>
              <a:pathLst>
                <a:path w="13568" h="13555" extrusionOk="0">
                  <a:moveTo>
                    <a:pt x="7151" y="525"/>
                  </a:moveTo>
                  <a:lnTo>
                    <a:pt x="7164" y="844"/>
                  </a:lnTo>
                  <a:cubicBezTo>
                    <a:pt x="7164" y="967"/>
                    <a:pt x="7247" y="1066"/>
                    <a:pt x="7357" y="1093"/>
                  </a:cubicBezTo>
                  <a:cubicBezTo>
                    <a:pt x="7536" y="1149"/>
                    <a:pt x="7719" y="1216"/>
                    <a:pt x="7885" y="1315"/>
                  </a:cubicBezTo>
                  <a:cubicBezTo>
                    <a:pt x="7930" y="1337"/>
                    <a:pt x="7977" y="1348"/>
                    <a:pt x="8023" y="1348"/>
                  </a:cubicBezTo>
                  <a:cubicBezTo>
                    <a:pt x="8089" y="1348"/>
                    <a:pt x="8151" y="1326"/>
                    <a:pt x="8200" y="1285"/>
                  </a:cubicBezTo>
                  <a:lnTo>
                    <a:pt x="8436" y="1066"/>
                  </a:lnTo>
                  <a:lnTo>
                    <a:pt x="8947" y="1577"/>
                  </a:lnTo>
                  <a:lnTo>
                    <a:pt x="8741" y="1813"/>
                  </a:lnTo>
                  <a:cubicBezTo>
                    <a:pt x="8658" y="1896"/>
                    <a:pt x="8645" y="2032"/>
                    <a:pt x="8698" y="2129"/>
                  </a:cubicBezTo>
                  <a:cubicBezTo>
                    <a:pt x="8798" y="2294"/>
                    <a:pt x="8864" y="2477"/>
                    <a:pt x="8920" y="2656"/>
                  </a:cubicBezTo>
                  <a:cubicBezTo>
                    <a:pt x="8947" y="2766"/>
                    <a:pt x="9047" y="2849"/>
                    <a:pt x="9169" y="2849"/>
                  </a:cubicBezTo>
                  <a:lnTo>
                    <a:pt x="9488" y="2862"/>
                  </a:lnTo>
                  <a:lnTo>
                    <a:pt x="9488" y="3596"/>
                  </a:lnTo>
                  <a:lnTo>
                    <a:pt x="9169" y="3609"/>
                  </a:lnTo>
                  <a:cubicBezTo>
                    <a:pt x="9047" y="3609"/>
                    <a:pt x="8947" y="3692"/>
                    <a:pt x="8920" y="3805"/>
                  </a:cubicBezTo>
                  <a:cubicBezTo>
                    <a:pt x="8864" y="3984"/>
                    <a:pt x="8798" y="4163"/>
                    <a:pt x="8698" y="4329"/>
                  </a:cubicBezTo>
                  <a:cubicBezTo>
                    <a:pt x="8645" y="4426"/>
                    <a:pt x="8658" y="4565"/>
                    <a:pt x="8741" y="4648"/>
                  </a:cubicBezTo>
                  <a:lnTo>
                    <a:pt x="8947" y="4884"/>
                  </a:lnTo>
                  <a:lnTo>
                    <a:pt x="8436" y="5395"/>
                  </a:lnTo>
                  <a:lnTo>
                    <a:pt x="8200" y="5173"/>
                  </a:lnTo>
                  <a:cubicBezTo>
                    <a:pt x="8152" y="5132"/>
                    <a:pt x="8091" y="5111"/>
                    <a:pt x="8026" y="5111"/>
                  </a:cubicBezTo>
                  <a:cubicBezTo>
                    <a:pt x="7980" y="5111"/>
                    <a:pt x="7931" y="5122"/>
                    <a:pt x="7885" y="5146"/>
                  </a:cubicBezTo>
                  <a:cubicBezTo>
                    <a:pt x="7719" y="5242"/>
                    <a:pt x="7536" y="5312"/>
                    <a:pt x="7357" y="5365"/>
                  </a:cubicBezTo>
                  <a:cubicBezTo>
                    <a:pt x="7247" y="5395"/>
                    <a:pt x="7164" y="5491"/>
                    <a:pt x="7164" y="5601"/>
                  </a:cubicBezTo>
                  <a:lnTo>
                    <a:pt x="7151" y="5933"/>
                  </a:lnTo>
                  <a:lnTo>
                    <a:pt x="6418" y="5933"/>
                  </a:lnTo>
                  <a:lnTo>
                    <a:pt x="6404" y="5601"/>
                  </a:lnTo>
                  <a:cubicBezTo>
                    <a:pt x="6404" y="5491"/>
                    <a:pt x="6321" y="5395"/>
                    <a:pt x="6208" y="5365"/>
                  </a:cubicBezTo>
                  <a:cubicBezTo>
                    <a:pt x="6029" y="5312"/>
                    <a:pt x="5850" y="5242"/>
                    <a:pt x="5684" y="5146"/>
                  </a:cubicBezTo>
                  <a:cubicBezTo>
                    <a:pt x="5643" y="5122"/>
                    <a:pt x="5597" y="5111"/>
                    <a:pt x="5552" y="5111"/>
                  </a:cubicBezTo>
                  <a:cubicBezTo>
                    <a:pt x="5489" y="5111"/>
                    <a:pt x="5426" y="5132"/>
                    <a:pt x="5378" y="5173"/>
                  </a:cubicBezTo>
                  <a:lnTo>
                    <a:pt x="5130" y="5395"/>
                  </a:lnTo>
                  <a:lnTo>
                    <a:pt x="4618" y="4884"/>
                  </a:lnTo>
                  <a:lnTo>
                    <a:pt x="4841" y="4635"/>
                  </a:lnTo>
                  <a:cubicBezTo>
                    <a:pt x="4924" y="4552"/>
                    <a:pt x="4937" y="4426"/>
                    <a:pt x="4867" y="4329"/>
                  </a:cubicBezTo>
                  <a:cubicBezTo>
                    <a:pt x="4771" y="4163"/>
                    <a:pt x="4701" y="3984"/>
                    <a:pt x="4661" y="3805"/>
                  </a:cubicBezTo>
                  <a:cubicBezTo>
                    <a:pt x="4618" y="3692"/>
                    <a:pt x="4522" y="3609"/>
                    <a:pt x="4412" y="3609"/>
                  </a:cubicBezTo>
                  <a:lnTo>
                    <a:pt x="4081" y="3596"/>
                  </a:lnTo>
                  <a:lnTo>
                    <a:pt x="4081" y="2862"/>
                  </a:lnTo>
                  <a:lnTo>
                    <a:pt x="4412" y="2849"/>
                  </a:lnTo>
                  <a:cubicBezTo>
                    <a:pt x="4522" y="2849"/>
                    <a:pt x="4618" y="2766"/>
                    <a:pt x="4661" y="2656"/>
                  </a:cubicBezTo>
                  <a:cubicBezTo>
                    <a:pt x="4701" y="2477"/>
                    <a:pt x="4771" y="2294"/>
                    <a:pt x="4867" y="2129"/>
                  </a:cubicBezTo>
                  <a:cubicBezTo>
                    <a:pt x="4937" y="2032"/>
                    <a:pt x="4924" y="1896"/>
                    <a:pt x="4841" y="1813"/>
                  </a:cubicBezTo>
                  <a:lnTo>
                    <a:pt x="4618" y="1577"/>
                  </a:lnTo>
                  <a:lnTo>
                    <a:pt x="5130" y="1066"/>
                  </a:lnTo>
                  <a:lnTo>
                    <a:pt x="5378" y="1285"/>
                  </a:lnTo>
                  <a:cubicBezTo>
                    <a:pt x="5427" y="1326"/>
                    <a:pt x="5491" y="1348"/>
                    <a:pt x="5555" y="1348"/>
                  </a:cubicBezTo>
                  <a:cubicBezTo>
                    <a:pt x="5599" y="1348"/>
                    <a:pt x="5644" y="1337"/>
                    <a:pt x="5684" y="1315"/>
                  </a:cubicBezTo>
                  <a:cubicBezTo>
                    <a:pt x="5850" y="1216"/>
                    <a:pt x="6029" y="1149"/>
                    <a:pt x="6208" y="1093"/>
                  </a:cubicBezTo>
                  <a:cubicBezTo>
                    <a:pt x="6321" y="1066"/>
                    <a:pt x="6404" y="967"/>
                    <a:pt x="6404" y="857"/>
                  </a:cubicBezTo>
                  <a:lnTo>
                    <a:pt x="6418" y="525"/>
                  </a:lnTo>
                  <a:close/>
                  <a:moveTo>
                    <a:pt x="11453" y="4024"/>
                  </a:moveTo>
                  <a:lnTo>
                    <a:pt x="11453" y="10650"/>
                  </a:lnTo>
                  <a:lnTo>
                    <a:pt x="2129" y="10650"/>
                  </a:lnTo>
                  <a:lnTo>
                    <a:pt x="2129" y="4024"/>
                  </a:lnTo>
                  <a:lnTo>
                    <a:pt x="3622" y="4024"/>
                  </a:lnTo>
                  <a:cubicBezTo>
                    <a:pt x="3666" y="4080"/>
                    <a:pt x="3735" y="4107"/>
                    <a:pt x="3802" y="4107"/>
                  </a:cubicBezTo>
                  <a:lnTo>
                    <a:pt x="4203" y="4120"/>
                  </a:lnTo>
                  <a:cubicBezTo>
                    <a:pt x="4233" y="4233"/>
                    <a:pt x="4273" y="4329"/>
                    <a:pt x="4329" y="4426"/>
                  </a:cubicBezTo>
                  <a:lnTo>
                    <a:pt x="4051" y="4718"/>
                  </a:lnTo>
                  <a:cubicBezTo>
                    <a:pt x="3954" y="4814"/>
                    <a:pt x="3968" y="4980"/>
                    <a:pt x="4067" y="5076"/>
                  </a:cubicBezTo>
                  <a:lnTo>
                    <a:pt x="4937" y="5946"/>
                  </a:lnTo>
                  <a:cubicBezTo>
                    <a:pt x="4987" y="6005"/>
                    <a:pt x="5056" y="6033"/>
                    <a:pt x="5126" y="6033"/>
                  </a:cubicBezTo>
                  <a:cubicBezTo>
                    <a:pt x="5191" y="6033"/>
                    <a:pt x="5258" y="6009"/>
                    <a:pt x="5312" y="5963"/>
                  </a:cubicBezTo>
                  <a:lnTo>
                    <a:pt x="5588" y="5697"/>
                  </a:lnTo>
                  <a:cubicBezTo>
                    <a:pt x="5684" y="5740"/>
                    <a:pt x="5780" y="5780"/>
                    <a:pt x="5893" y="5810"/>
                  </a:cubicBezTo>
                  <a:lnTo>
                    <a:pt x="5906" y="6212"/>
                  </a:lnTo>
                  <a:cubicBezTo>
                    <a:pt x="5906" y="6348"/>
                    <a:pt x="6029" y="6461"/>
                    <a:pt x="6169" y="6461"/>
                  </a:cubicBezTo>
                  <a:lnTo>
                    <a:pt x="7400" y="6461"/>
                  </a:lnTo>
                  <a:cubicBezTo>
                    <a:pt x="7553" y="6461"/>
                    <a:pt x="7662" y="6348"/>
                    <a:pt x="7676" y="6212"/>
                  </a:cubicBezTo>
                  <a:lnTo>
                    <a:pt x="7689" y="5810"/>
                  </a:lnTo>
                  <a:cubicBezTo>
                    <a:pt x="7785" y="5780"/>
                    <a:pt x="7885" y="5740"/>
                    <a:pt x="7981" y="5697"/>
                  </a:cubicBezTo>
                  <a:lnTo>
                    <a:pt x="8270" y="5963"/>
                  </a:lnTo>
                  <a:cubicBezTo>
                    <a:pt x="8316" y="6009"/>
                    <a:pt x="8378" y="6033"/>
                    <a:pt x="8442" y="6033"/>
                  </a:cubicBezTo>
                  <a:cubicBezTo>
                    <a:pt x="8510" y="6033"/>
                    <a:pt x="8580" y="6005"/>
                    <a:pt x="8632" y="5946"/>
                  </a:cubicBezTo>
                  <a:lnTo>
                    <a:pt x="9501" y="5076"/>
                  </a:lnTo>
                  <a:cubicBezTo>
                    <a:pt x="9611" y="4980"/>
                    <a:pt x="9611" y="4814"/>
                    <a:pt x="9515" y="4718"/>
                  </a:cubicBezTo>
                  <a:lnTo>
                    <a:pt x="9252" y="4426"/>
                  </a:lnTo>
                  <a:cubicBezTo>
                    <a:pt x="9296" y="4329"/>
                    <a:pt x="9335" y="4233"/>
                    <a:pt x="9379" y="4120"/>
                  </a:cubicBezTo>
                  <a:lnTo>
                    <a:pt x="9764" y="4107"/>
                  </a:lnTo>
                  <a:cubicBezTo>
                    <a:pt x="9833" y="4107"/>
                    <a:pt x="9903" y="4080"/>
                    <a:pt x="9943" y="4024"/>
                  </a:cubicBezTo>
                  <a:close/>
                  <a:moveTo>
                    <a:pt x="12240" y="2958"/>
                  </a:moveTo>
                  <a:cubicBezTo>
                    <a:pt x="12393" y="2958"/>
                    <a:pt x="12502" y="3085"/>
                    <a:pt x="12502" y="3224"/>
                  </a:cubicBezTo>
                  <a:lnTo>
                    <a:pt x="12502" y="11702"/>
                  </a:lnTo>
                  <a:lnTo>
                    <a:pt x="8383" y="11702"/>
                  </a:lnTo>
                  <a:cubicBezTo>
                    <a:pt x="8230" y="11702"/>
                    <a:pt x="8104" y="11825"/>
                    <a:pt x="8104" y="11964"/>
                  </a:cubicBezTo>
                  <a:lnTo>
                    <a:pt x="5461" y="11964"/>
                  </a:lnTo>
                  <a:cubicBezTo>
                    <a:pt x="5461" y="11825"/>
                    <a:pt x="5339" y="11702"/>
                    <a:pt x="5199" y="11702"/>
                  </a:cubicBezTo>
                  <a:lnTo>
                    <a:pt x="1063" y="11702"/>
                  </a:lnTo>
                  <a:lnTo>
                    <a:pt x="1063" y="3224"/>
                  </a:lnTo>
                  <a:cubicBezTo>
                    <a:pt x="1063" y="3085"/>
                    <a:pt x="1189" y="2958"/>
                    <a:pt x="1329" y="2958"/>
                  </a:cubicBezTo>
                  <a:lnTo>
                    <a:pt x="3553" y="2958"/>
                  </a:lnTo>
                  <a:lnTo>
                    <a:pt x="3553" y="3500"/>
                  </a:lnTo>
                  <a:lnTo>
                    <a:pt x="1866" y="3500"/>
                  </a:lnTo>
                  <a:cubicBezTo>
                    <a:pt x="1714" y="3500"/>
                    <a:pt x="1591" y="3609"/>
                    <a:pt x="1591" y="3762"/>
                  </a:cubicBezTo>
                  <a:lnTo>
                    <a:pt x="1591" y="10912"/>
                  </a:lnTo>
                  <a:cubicBezTo>
                    <a:pt x="1591" y="11052"/>
                    <a:pt x="1714" y="11174"/>
                    <a:pt x="1866" y="11174"/>
                  </a:cubicBezTo>
                  <a:lnTo>
                    <a:pt x="11716" y="11174"/>
                  </a:lnTo>
                  <a:cubicBezTo>
                    <a:pt x="11852" y="11174"/>
                    <a:pt x="11978" y="11052"/>
                    <a:pt x="11978" y="10912"/>
                  </a:cubicBezTo>
                  <a:lnTo>
                    <a:pt x="11978" y="3762"/>
                  </a:lnTo>
                  <a:cubicBezTo>
                    <a:pt x="11978" y="3609"/>
                    <a:pt x="11852" y="3500"/>
                    <a:pt x="11716" y="3500"/>
                  </a:cubicBezTo>
                  <a:lnTo>
                    <a:pt x="10013" y="3500"/>
                  </a:lnTo>
                  <a:lnTo>
                    <a:pt x="10013" y="2958"/>
                  </a:lnTo>
                  <a:close/>
                  <a:moveTo>
                    <a:pt x="13043" y="12240"/>
                  </a:moveTo>
                  <a:lnTo>
                    <a:pt x="13043" y="12768"/>
                  </a:lnTo>
                  <a:cubicBezTo>
                    <a:pt x="13043" y="12904"/>
                    <a:pt x="12917" y="13030"/>
                    <a:pt x="12765" y="13030"/>
                  </a:cubicBezTo>
                  <a:lnTo>
                    <a:pt x="801" y="13030"/>
                  </a:lnTo>
                  <a:cubicBezTo>
                    <a:pt x="648" y="13030"/>
                    <a:pt x="539" y="12904"/>
                    <a:pt x="539" y="12768"/>
                  </a:cubicBezTo>
                  <a:lnTo>
                    <a:pt x="539" y="12240"/>
                  </a:lnTo>
                  <a:lnTo>
                    <a:pt x="5007" y="12240"/>
                  </a:lnTo>
                  <a:cubicBezTo>
                    <a:pt x="5090" y="12393"/>
                    <a:pt x="5269" y="12502"/>
                    <a:pt x="5461" y="12502"/>
                  </a:cubicBezTo>
                  <a:lnTo>
                    <a:pt x="8104" y="12502"/>
                  </a:lnTo>
                  <a:cubicBezTo>
                    <a:pt x="8313" y="12502"/>
                    <a:pt x="8479" y="12393"/>
                    <a:pt x="8575" y="12240"/>
                  </a:cubicBezTo>
                  <a:close/>
                  <a:moveTo>
                    <a:pt x="6169" y="1"/>
                  </a:moveTo>
                  <a:cubicBezTo>
                    <a:pt x="6029" y="1"/>
                    <a:pt x="5906" y="110"/>
                    <a:pt x="5906" y="250"/>
                  </a:cubicBezTo>
                  <a:lnTo>
                    <a:pt x="5893" y="651"/>
                  </a:lnTo>
                  <a:cubicBezTo>
                    <a:pt x="5780" y="678"/>
                    <a:pt x="5684" y="718"/>
                    <a:pt x="5588" y="761"/>
                  </a:cubicBezTo>
                  <a:lnTo>
                    <a:pt x="5312" y="499"/>
                  </a:lnTo>
                  <a:cubicBezTo>
                    <a:pt x="5257" y="452"/>
                    <a:pt x="5190" y="428"/>
                    <a:pt x="5125" y="428"/>
                  </a:cubicBezTo>
                  <a:cubicBezTo>
                    <a:pt x="5055" y="428"/>
                    <a:pt x="4987" y="455"/>
                    <a:pt x="4937" y="512"/>
                  </a:cubicBezTo>
                  <a:lnTo>
                    <a:pt x="4067" y="1382"/>
                  </a:lnTo>
                  <a:cubicBezTo>
                    <a:pt x="3968" y="1481"/>
                    <a:pt x="3954" y="1647"/>
                    <a:pt x="4051" y="1743"/>
                  </a:cubicBezTo>
                  <a:lnTo>
                    <a:pt x="4329" y="2032"/>
                  </a:lnTo>
                  <a:cubicBezTo>
                    <a:pt x="4273" y="2129"/>
                    <a:pt x="4233" y="2228"/>
                    <a:pt x="4203" y="2324"/>
                  </a:cubicBezTo>
                  <a:lnTo>
                    <a:pt x="3802" y="2351"/>
                  </a:lnTo>
                  <a:cubicBezTo>
                    <a:pt x="3735" y="2351"/>
                    <a:pt x="3666" y="2377"/>
                    <a:pt x="3622" y="2434"/>
                  </a:cubicBezTo>
                  <a:lnTo>
                    <a:pt x="1329" y="2434"/>
                  </a:lnTo>
                  <a:cubicBezTo>
                    <a:pt x="884" y="2434"/>
                    <a:pt x="539" y="2792"/>
                    <a:pt x="539" y="3224"/>
                  </a:cubicBezTo>
                  <a:lnTo>
                    <a:pt x="539" y="11702"/>
                  </a:lnTo>
                  <a:lnTo>
                    <a:pt x="276" y="11702"/>
                  </a:lnTo>
                  <a:cubicBezTo>
                    <a:pt x="124" y="11702"/>
                    <a:pt x="1" y="11825"/>
                    <a:pt x="1" y="11964"/>
                  </a:cubicBezTo>
                  <a:lnTo>
                    <a:pt x="1" y="12768"/>
                  </a:lnTo>
                  <a:cubicBezTo>
                    <a:pt x="1" y="13209"/>
                    <a:pt x="359" y="13555"/>
                    <a:pt x="801" y="13555"/>
                  </a:cubicBezTo>
                  <a:lnTo>
                    <a:pt x="13306" y="13555"/>
                  </a:lnTo>
                  <a:cubicBezTo>
                    <a:pt x="13445" y="13555"/>
                    <a:pt x="13568" y="13445"/>
                    <a:pt x="13568" y="13292"/>
                  </a:cubicBezTo>
                  <a:lnTo>
                    <a:pt x="13568" y="11798"/>
                  </a:lnTo>
                  <a:cubicBezTo>
                    <a:pt x="13568" y="11742"/>
                    <a:pt x="13528" y="11702"/>
                    <a:pt x="13485" y="11702"/>
                  </a:cubicBezTo>
                  <a:lnTo>
                    <a:pt x="13043" y="11702"/>
                  </a:lnTo>
                  <a:lnTo>
                    <a:pt x="13043" y="3224"/>
                  </a:lnTo>
                  <a:cubicBezTo>
                    <a:pt x="13043" y="2792"/>
                    <a:pt x="12682" y="2434"/>
                    <a:pt x="12240" y="2434"/>
                  </a:cubicBezTo>
                  <a:lnTo>
                    <a:pt x="9943" y="2434"/>
                  </a:lnTo>
                  <a:cubicBezTo>
                    <a:pt x="9903" y="2377"/>
                    <a:pt x="9833" y="2351"/>
                    <a:pt x="9764" y="2351"/>
                  </a:cubicBezTo>
                  <a:lnTo>
                    <a:pt x="9379" y="2324"/>
                  </a:lnTo>
                  <a:cubicBezTo>
                    <a:pt x="9335" y="2228"/>
                    <a:pt x="9296" y="2129"/>
                    <a:pt x="9252" y="2032"/>
                  </a:cubicBezTo>
                  <a:lnTo>
                    <a:pt x="9515" y="1743"/>
                  </a:lnTo>
                  <a:cubicBezTo>
                    <a:pt x="9611" y="1647"/>
                    <a:pt x="9611" y="1481"/>
                    <a:pt x="9515" y="1382"/>
                  </a:cubicBezTo>
                  <a:lnTo>
                    <a:pt x="8632" y="512"/>
                  </a:lnTo>
                  <a:cubicBezTo>
                    <a:pt x="8580" y="455"/>
                    <a:pt x="8511" y="428"/>
                    <a:pt x="8443" y="428"/>
                  </a:cubicBezTo>
                  <a:cubicBezTo>
                    <a:pt x="8379" y="428"/>
                    <a:pt x="8316" y="452"/>
                    <a:pt x="8270" y="499"/>
                  </a:cubicBezTo>
                  <a:lnTo>
                    <a:pt x="7981" y="761"/>
                  </a:lnTo>
                  <a:cubicBezTo>
                    <a:pt x="7885" y="718"/>
                    <a:pt x="7785" y="678"/>
                    <a:pt x="7689" y="651"/>
                  </a:cubicBezTo>
                  <a:lnTo>
                    <a:pt x="7676" y="250"/>
                  </a:lnTo>
                  <a:cubicBezTo>
                    <a:pt x="7662" y="110"/>
                    <a:pt x="7553" y="1"/>
                    <a:pt x="7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6"/>
            <p:cNvSpPr/>
            <p:nvPr/>
          </p:nvSpPr>
          <p:spPr>
            <a:xfrm>
              <a:off x="2619450" y="2159900"/>
              <a:ext cx="79600" cy="79250"/>
            </a:xfrm>
            <a:custGeom>
              <a:avLst/>
              <a:gdLst/>
              <a:ahLst/>
              <a:cxnLst/>
              <a:rect l="l" t="t" r="r" b="b"/>
              <a:pathLst>
                <a:path w="3184" h="3170" extrusionOk="0">
                  <a:moveTo>
                    <a:pt x="1590" y="527"/>
                  </a:moveTo>
                  <a:cubicBezTo>
                    <a:pt x="2171" y="527"/>
                    <a:pt x="2643" y="998"/>
                    <a:pt x="2643" y="1579"/>
                  </a:cubicBezTo>
                  <a:cubicBezTo>
                    <a:pt x="2614" y="2285"/>
                    <a:pt x="2099" y="2637"/>
                    <a:pt x="1584" y="2637"/>
                  </a:cubicBezTo>
                  <a:cubicBezTo>
                    <a:pt x="1069" y="2637"/>
                    <a:pt x="555" y="2285"/>
                    <a:pt x="528" y="1579"/>
                  </a:cubicBezTo>
                  <a:cubicBezTo>
                    <a:pt x="528" y="998"/>
                    <a:pt x="996" y="527"/>
                    <a:pt x="1590" y="527"/>
                  </a:cubicBezTo>
                  <a:close/>
                  <a:moveTo>
                    <a:pt x="1592" y="1"/>
                  </a:moveTo>
                  <a:cubicBezTo>
                    <a:pt x="817" y="1"/>
                    <a:pt x="42" y="527"/>
                    <a:pt x="0" y="1579"/>
                  </a:cubicBezTo>
                  <a:cubicBezTo>
                    <a:pt x="0" y="2462"/>
                    <a:pt x="707" y="3169"/>
                    <a:pt x="1590" y="3169"/>
                  </a:cubicBezTo>
                  <a:cubicBezTo>
                    <a:pt x="2463" y="3169"/>
                    <a:pt x="3184" y="2462"/>
                    <a:pt x="3184" y="1579"/>
                  </a:cubicBezTo>
                  <a:cubicBezTo>
                    <a:pt x="3142" y="527"/>
                    <a:pt x="2367" y="1"/>
                    <a:pt x="1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6"/>
            <p:cNvSpPr/>
            <p:nvPr/>
          </p:nvSpPr>
          <p:spPr>
            <a:xfrm>
              <a:off x="2560025" y="2282350"/>
              <a:ext cx="198375" cy="92325"/>
            </a:xfrm>
            <a:custGeom>
              <a:avLst/>
              <a:gdLst/>
              <a:ahLst/>
              <a:cxnLst/>
              <a:rect l="l" t="t" r="r" b="b"/>
              <a:pathLst>
                <a:path w="7935" h="3693" extrusionOk="0">
                  <a:moveTo>
                    <a:pt x="7138" y="525"/>
                  </a:moveTo>
                  <a:cubicBezTo>
                    <a:pt x="7274" y="525"/>
                    <a:pt x="7400" y="651"/>
                    <a:pt x="7400" y="788"/>
                  </a:cubicBezTo>
                  <a:cubicBezTo>
                    <a:pt x="7393" y="966"/>
                    <a:pt x="7268" y="1053"/>
                    <a:pt x="7142" y="1053"/>
                  </a:cubicBezTo>
                  <a:cubicBezTo>
                    <a:pt x="7012" y="1053"/>
                    <a:pt x="6880" y="962"/>
                    <a:pt x="6872" y="788"/>
                  </a:cubicBezTo>
                  <a:cubicBezTo>
                    <a:pt x="6872" y="651"/>
                    <a:pt x="6985" y="525"/>
                    <a:pt x="7138" y="525"/>
                  </a:cubicBezTo>
                  <a:close/>
                  <a:moveTo>
                    <a:pt x="3041" y="788"/>
                  </a:moveTo>
                  <a:cubicBezTo>
                    <a:pt x="3181" y="788"/>
                    <a:pt x="3303" y="914"/>
                    <a:pt x="3303" y="1050"/>
                  </a:cubicBezTo>
                  <a:cubicBezTo>
                    <a:pt x="3297" y="1231"/>
                    <a:pt x="3169" y="1321"/>
                    <a:pt x="3041" y="1321"/>
                  </a:cubicBezTo>
                  <a:cubicBezTo>
                    <a:pt x="2913" y="1321"/>
                    <a:pt x="2786" y="1231"/>
                    <a:pt x="2779" y="1050"/>
                  </a:cubicBezTo>
                  <a:cubicBezTo>
                    <a:pt x="2779" y="914"/>
                    <a:pt x="2888" y="788"/>
                    <a:pt x="3041" y="788"/>
                  </a:cubicBezTo>
                  <a:close/>
                  <a:moveTo>
                    <a:pt x="800" y="1797"/>
                  </a:moveTo>
                  <a:cubicBezTo>
                    <a:pt x="940" y="1797"/>
                    <a:pt x="1063" y="1910"/>
                    <a:pt x="1063" y="2062"/>
                  </a:cubicBezTo>
                  <a:cubicBezTo>
                    <a:pt x="1056" y="2235"/>
                    <a:pt x="928" y="2321"/>
                    <a:pt x="800" y="2321"/>
                  </a:cubicBezTo>
                  <a:cubicBezTo>
                    <a:pt x="673" y="2321"/>
                    <a:pt x="545" y="2235"/>
                    <a:pt x="538" y="2062"/>
                  </a:cubicBezTo>
                  <a:cubicBezTo>
                    <a:pt x="538" y="1910"/>
                    <a:pt x="648" y="1797"/>
                    <a:pt x="800" y="1797"/>
                  </a:cubicBezTo>
                  <a:close/>
                  <a:moveTo>
                    <a:pt x="5020" y="2643"/>
                  </a:moveTo>
                  <a:cubicBezTo>
                    <a:pt x="5159" y="2643"/>
                    <a:pt x="5282" y="2753"/>
                    <a:pt x="5282" y="2905"/>
                  </a:cubicBezTo>
                  <a:cubicBezTo>
                    <a:pt x="5282" y="3042"/>
                    <a:pt x="5159" y="3168"/>
                    <a:pt x="5020" y="3168"/>
                  </a:cubicBezTo>
                  <a:cubicBezTo>
                    <a:pt x="4674" y="3154"/>
                    <a:pt x="4674" y="2656"/>
                    <a:pt x="5020" y="2643"/>
                  </a:cubicBezTo>
                  <a:close/>
                  <a:moveTo>
                    <a:pt x="7120" y="1"/>
                  </a:moveTo>
                  <a:cubicBezTo>
                    <a:pt x="6548" y="1"/>
                    <a:pt x="6158" y="627"/>
                    <a:pt x="6417" y="1133"/>
                  </a:cubicBezTo>
                  <a:lnTo>
                    <a:pt x="5365" y="2185"/>
                  </a:lnTo>
                  <a:cubicBezTo>
                    <a:pt x="5262" y="2137"/>
                    <a:pt x="5141" y="2113"/>
                    <a:pt x="5020" y="2113"/>
                  </a:cubicBezTo>
                  <a:cubicBezTo>
                    <a:pt x="4898" y="2113"/>
                    <a:pt x="4777" y="2137"/>
                    <a:pt x="4674" y="2185"/>
                  </a:cubicBezTo>
                  <a:lnTo>
                    <a:pt x="3775" y="1368"/>
                  </a:lnTo>
                  <a:cubicBezTo>
                    <a:pt x="3995" y="863"/>
                    <a:pt x="3604" y="263"/>
                    <a:pt x="3059" y="263"/>
                  </a:cubicBezTo>
                  <a:cubicBezTo>
                    <a:pt x="3053" y="263"/>
                    <a:pt x="3047" y="263"/>
                    <a:pt x="3041" y="263"/>
                  </a:cubicBezTo>
                  <a:cubicBezTo>
                    <a:pt x="2600" y="263"/>
                    <a:pt x="2225" y="635"/>
                    <a:pt x="2254" y="1093"/>
                  </a:cubicBezTo>
                  <a:lnTo>
                    <a:pt x="1312" y="1465"/>
                  </a:lnTo>
                  <a:cubicBezTo>
                    <a:pt x="1161" y="1331"/>
                    <a:pt x="980" y="1270"/>
                    <a:pt x="803" y="1270"/>
                  </a:cubicBezTo>
                  <a:cubicBezTo>
                    <a:pt x="395" y="1270"/>
                    <a:pt x="0" y="1588"/>
                    <a:pt x="0" y="2062"/>
                  </a:cubicBezTo>
                  <a:cubicBezTo>
                    <a:pt x="0" y="2504"/>
                    <a:pt x="359" y="2849"/>
                    <a:pt x="800" y="2849"/>
                  </a:cubicBezTo>
                  <a:cubicBezTo>
                    <a:pt x="807" y="2849"/>
                    <a:pt x="814" y="2849"/>
                    <a:pt x="821" y="2849"/>
                  </a:cubicBezTo>
                  <a:cubicBezTo>
                    <a:pt x="1296" y="2849"/>
                    <a:pt x="1659" y="2401"/>
                    <a:pt x="1577" y="1923"/>
                  </a:cubicBezTo>
                  <a:lnTo>
                    <a:pt x="2447" y="1578"/>
                  </a:lnTo>
                  <a:cubicBezTo>
                    <a:pt x="2590" y="1754"/>
                    <a:pt x="2822" y="1852"/>
                    <a:pt x="3051" y="1852"/>
                  </a:cubicBezTo>
                  <a:cubicBezTo>
                    <a:pt x="3180" y="1852"/>
                    <a:pt x="3307" y="1821"/>
                    <a:pt x="3416" y="1757"/>
                  </a:cubicBezTo>
                  <a:lnTo>
                    <a:pt x="4299" y="2574"/>
                  </a:lnTo>
                  <a:cubicBezTo>
                    <a:pt x="4053" y="3079"/>
                    <a:pt x="4444" y="3692"/>
                    <a:pt x="5002" y="3692"/>
                  </a:cubicBezTo>
                  <a:cubicBezTo>
                    <a:pt x="5008" y="3692"/>
                    <a:pt x="5014" y="3692"/>
                    <a:pt x="5020" y="3692"/>
                  </a:cubicBezTo>
                  <a:cubicBezTo>
                    <a:pt x="5025" y="3692"/>
                    <a:pt x="5031" y="3692"/>
                    <a:pt x="5037" y="3692"/>
                  </a:cubicBezTo>
                  <a:cubicBezTo>
                    <a:pt x="5595" y="3692"/>
                    <a:pt x="5986" y="3066"/>
                    <a:pt x="5740" y="2560"/>
                  </a:cubicBezTo>
                  <a:lnTo>
                    <a:pt x="6789" y="1508"/>
                  </a:lnTo>
                  <a:cubicBezTo>
                    <a:pt x="6897" y="1560"/>
                    <a:pt x="7011" y="1585"/>
                    <a:pt x="7123" y="1585"/>
                  </a:cubicBezTo>
                  <a:cubicBezTo>
                    <a:pt x="7542" y="1585"/>
                    <a:pt x="7935" y="1246"/>
                    <a:pt x="7924" y="788"/>
                  </a:cubicBezTo>
                  <a:cubicBezTo>
                    <a:pt x="7924" y="359"/>
                    <a:pt x="7566" y="1"/>
                    <a:pt x="7138" y="1"/>
                  </a:cubicBezTo>
                  <a:cubicBezTo>
                    <a:pt x="7132" y="1"/>
                    <a:pt x="7126" y="1"/>
                    <a:pt x="7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0" dirty="0">
                <a:latin typeface="Poppins Black"/>
                <a:ea typeface="Poppins Black"/>
                <a:cs typeface="Poppins Black"/>
                <a:sym typeface="Poppins Black"/>
              </a:rPr>
              <a:t>STRATERGIES</a:t>
            </a:r>
            <a:endParaRPr sz="2600" b="0"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544" name="Google Shape;1544;p66"/>
          <p:cNvSpPr txBox="1"/>
          <p:nvPr/>
        </p:nvSpPr>
        <p:spPr>
          <a:xfrm>
            <a:off x="1323453" y="1016146"/>
            <a:ext cx="7544775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INC and BJP are the major competitors  across all other parties and the major alliances are NDA and INDIA</a:t>
            </a:r>
            <a:endParaRPr sz="16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46" name="Google Shape;1546;p66"/>
          <p:cNvSpPr txBox="1"/>
          <p:nvPr/>
        </p:nvSpPr>
        <p:spPr>
          <a:xfrm>
            <a:off x="1323454" y="1654167"/>
            <a:ext cx="7617346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0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Localize Campaigns</a:t>
            </a:r>
            <a:r>
              <a:rPr lang="en-US" sz="1000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: The INC should focus on state-level campaigns, cultivating strong local leaders and addressing region-specific issues. This approach helps connect with voters and build trust.</a:t>
            </a:r>
          </a:p>
        </p:txBody>
      </p:sp>
      <p:sp>
        <p:nvSpPr>
          <p:cNvPr id="1548" name="Google Shape;1548;p66"/>
          <p:cNvSpPr txBox="1"/>
          <p:nvPr/>
        </p:nvSpPr>
        <p:spPr>
          <a:xfrm>
            <a:off x="1323454" y="2124150"/>
            <a:ext cx="7100546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0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Strategic Alliances</a:t>
            </a:r>
            <a:r>
              <a:rPr lang="en-US" sz="1000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: Collaborate with like-minded parties such as the Samajwadi Party (SP), </a:t>
            </a:r>
            <a:r>
              <a:rPr lang="en-US" sz="1000" b="0" i="0" dirty="0" err="1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Rashtriya</a:t>
            </a:r>
            <a:r>
              <a:rPr lang="en-US" sz="1000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 Janata Dal (RJD), and Shiv Sena. Strategic seat-sharing can optimize chances of victory in specific constituencies.</a:t>
            </a:r>
          </a:p>
        </p:txBody>
      </p:sp>
      <p:cxnSp>
        <p:nvCxnSpPr>
          <p:cNvPr id="1579" name="Google Shape;1579;p66"/>
          <p:cNvCxnSpPr>
            <a:cxnSpLocks/>
          </p:cNvCxnSpPr>
          <p:nvPr/>
        </p:nvCxnSpPr>
        <p:spPr>
          <a:xfrm>
            <a:off x="442200" y="1882637"/>
            <a:ext cx="5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80" name="Google Shape;1580;p66"/>
          <p:cNvCxnSpPr>
            <a:cxnSpLocks/>
          </p:cNvCxnSpPr>
          <p:nvPr/>
        </p:nvCxnSpPr>
        <p:spPr>
          <a:xfrm>
            <a:off x="442200" y="2383107"/>
            <a:ext cx="5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81" name="Google Shape;1581;p66"/>
          <p:cNvCxnSpPr>
            <a:cxnSpLocks/>
          </p:cNvCxnSpPr>
          <p:nvPr/>
        </p:nvCxnSpPr>
        <p:spPr>
          <a:xfrm>
            <a:off x="472771" y="2967251"/>
            <a:ext cx="5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" name="Google Shape;1548;p66">
            <a:extLst>
              <a:ext uri="{FF2B5EF4-FFF2-40B4-BE49-F238E27FC236}">
                <a16:creationId xmlns:a16="http://schemas.microsoft.com/office/drawing/2014/main" id="{ED1D9A44-A191-D17E-E082-06620389B1B6}"/>
              </a:ext>
            </a:extLst>
          </p:cNvPr>
          <p:cNvSpPr txBox="1"/>
          <p:nvPr/>
        </p:nvSpPr>
        <p:spPr>
          <a:xfrm>
            <a:off x="1323454" y="2738209"/>
            <a:ext cx="7100546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100" b="1" i="0" dirty="0">
                <a:solidFill>
                  <a:srgbClr val="111111"/>
                </a:solidFill>
                <a:effectLst/>
                <a:latin typeface="-apple-system"/>
              </a:rPr>
              <a:t>Target Direct Contests</a:t>
            </a:r>
            <a:r>
              <a:rPr lang="en-US" sz="1100" b="0" i="0" dirty="0">
                <a:solidFill>
                  <a:srgbClr val="111111"/>
                </a:solidFill>
                <a:effectLst/>
                <a:latin typeface="-apple-system"/>
              </a:rPr>
              <a:t>: The INC needs to win direct contests against the </a:t>
            </a:r>
            <a:r>
              <a:rPr lang="en-US" sz="1100" b="0" i="0" dirty="0" err="1">
                <a:solidFill>
                  <a:srgbClr val="111111"/>
                </a:solidFill>
                <a:effectLst/>
                <a:latin typeface="-apple-system"/>
              </a:rPr>
              <a:t>Bharatiya</a:t>
            </a:r>
            <a:r>
              <a:rPr lang="en-US" sz="1100" b="0" i="0" dirty="0">
                <a:solidFill>
                  <a:srgbClr val="111111"/>
                </a:solidFill>
                <a:effectLst/>
                <a:latin typeface="-apple-system"/>
              </a:rPr>
              <a:t> Janata Party (BJP). </a:t>
            </a:r>
            <a:r>
              <a:rPr lang="en-US" sz="1100" b="0" i="0" dirty="0">
                <a:effectLst/>
                <a:latin typeface="-apple-system"/>
              </a:rPr>
              <a:t>Winning around 50 of the 200-odd direct contest seats with the BJP could help the INC cross the 100-seat mark</a:t>
            </a:r>
            <a:endParaRPr lang="en-US" sz="1000" b="0" i="0" dirty="0">
              <a:solidFill>
                <a:srgbClr val="111111"/>
              </a:solidFill>
              <a:effectLst/>
              <a:latin typeface="Georgia" panose="02040502050405020303" pitchFamily="18" charset="0"/>
            </a:endParaRPr>
          </a:p>
        </p:txBody>
      </p:sp>
      <p:cxnSp>
        <p:nvCxnSpPr>
          <p:cNvPr id="3" name="Google Shape;1581;p66">
            <a:extLst>
              <a:ext uri="{FF2B5EF4-FFF2-40B4-BE49-F238E27FC236}">
                <a16:creationId xmlns:a16="http://schemas.microsoft.com/office/drawing/2014/main" id="{5966513F-06C4-42E9-149E-FA70759F31D8}"/>
              </a:ext>
            </a:extLst>
          </p:cNvPr>
          <p:cNvCxnSpPr>
            <a:cxnSpLocks/>
          </p:cNvCxnSpPr>
          <p:nvPr/>
        </p:nvCxnSpPr>
        <p:spPr>
          <a:xfrm>
            <a:off x="472771" y="3503640"/>
            <a:ext cx="5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" name="Google Shape;1548;p66">
            <a:extLst>
              <a:ext uri="{FF2B5EF4-FFF2-40B4-BE49-F238E27FC236}">
                <a16:creationId xmlns:a16="http://schemas.microsoft.com/office/drawing/2014/main" id="{91421782-F7B3-27C8-A29B-8AF31344DAFA}"/>
              </a:ext>
            </a:extLst>
          </p:cNvPr>
          <p:cNvSpPr txBox="1"/>
          <p:nvPr/>
        </p:nvSpPr>
        <p:spPr>
          <a:xfrm>
            <a:off x="1323454" y="3279840"/>
            <a:ext cx="7100546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000" b="1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Focus on Key States</a:t>
            </a:r>
            <a:r>
              <a:rPr lang="en-US" sz="1000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: Prioritize states where the INC has historically performed well, such as Kerala, Punjab, and parts of Karnataka. Winning consistently in these states can contribute significantly to the overall seat count.</a:t>
            </a:r>
          </a:p>
        </p:txBody>
      </p:sp>
      <p:sp>
        <p:nvSpPr>
          <p:cNvPr id="5" name="Google Shape;1548;p66">
            <a:extLst>
              <a:ext uri="{FF2B5EF4-FFF2-40B4-BE49-F238E27FC236}">
                <a16:creationId xmlns:a16="http://schemas.microsoft.com/office/drawing/2014/main" id="{54C651DA-8408-4F82-704D-23D85EDB55F7}"/>
              </a:ext>
            </a:extLst>
          </p:cNvPr>
          <p:cNvSpPr txBox="1"/>
          <p:nvPr/>
        </p:nvSpPr>
        <p:spPr>
          <a:xfrm>
            <a:off x="1323454" y="3891884"/>
            <a:ext cx="7100546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100" b="1" i="0" dirty="0">
                <a:solidFill>
                  <a:srgbClr val="111111"/>
                </a:solidFill>
                <a:effectLst/>
                <a:latin typeface="-apple-system"/>
              </a:rPr>
              <a:t>Address Voter Concerns</a:t>
            </a:r>
            <a:r>
              <a:rPr lang="en-US" sz="1100" b="0" i="0" dirty="0">
                <a:solidFill>
                  <a:srgbClr val="111111"/>
                </a:solidFill>
                <a:effectLst/>
                <a:latin typeface="-apple-system"/>
              </a:rPr>
              <a:t>: Address issues like joblessness, rising prices, and economic challenges. Connecting with voters on these fronts can resonate positively.</a:t>
            </a:r>
          </a:p>
        </p:txBody>
      </p:sp>
      <p:cxnSp>
        <p:nvCxnSpPr>
          <p:cNvPr id="6" name="Google Shape;1581;p66">
            <a:extLst>
              <a:ext uri="{FF2B5EF4-FFF2-40B4-BE49-F238E27FC236}">
                <a16:creationId xmlns:a16="http://schemas.microsoft.com/office/drawing/2014/main" id="{B6FE13E0-C0FA-2CE9-3934-3A5D41F91C88}"/>
              </a:ext>
            </a:extLst>
          </p:cNvPr>
          <p:cNvCxnSpPr>
            <a:cxnSpLocks/>
          </p:cNvCxnSpPr>
          <p:nvPr/>
        </p:nvCxnSpPr>
        <p:spPr>
          <a:xfrm>
            <a:off x="523572" y="4115684"/>
            <a:ext cx="5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87;p70">
            <a:extLst>
              <a:ext uri="{FF2B5EF4-FFF2-40B4-BE49-F238E27FC236}">
                <a16:creationId xmlns:a16="http://schemas.microsoft.com/office/drawing/2014/main" id="{F2A9B184-16EA-A979-E1F3-67E4757686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8628" y="1874158"/>
            <a:ext cx="5164818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1174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45"/>
          <p:cNvSpPr txBox="1">
            <a:spLocks noGrp="1"/>
          </p:cNvSpPr>
          <p:nvPr>
            <p:ph type="subTitle" idx="1"/>
          </p:nvPr>
        </p:nvSpPr>
        <p:spPr>
          <a:xfrm>
            <a:off x="1625072" y="1752638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>
                <a:solidFill>
                  <a:schemeClr val="bg1">
                    <a:lumMod val="10000"/>
                  </a:schemeClr>
                </a:solidFill>
                <a:effectLst/>
                <a:latin typeface="Georgia" panose="02040502050405020303" pitchFamily="18" charset="0"/>
              </a:rPr>
              <a:t>Power BI stands for Power Business Intelligence. It’s a collection of software services, apps, and connectors that work together to transform data from various sources into actionable insights</a:t>
            </a:r>
            <a:endParaRPr dirty="0">
              <a:solidFill>
                <a:schemeClr val="bg1">
                  <a:lumMod val="1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990" name="Google Shape;990;p45"/>
          <p:cNvSpPr txBox="1">
            <a:spLocks noGrp="1"/>
          </p:cNvSpPr>
          <p:nvPr>
            <p:ph type="subTitle" idx="2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Power BI can connect to various data sources, including Excel spreadsheets, cloud-based databases, and hybrid data warehouses.</a:t>
            </a:r>
            <a:endParaRPr dirty="0">
              <a:latin typeface="Georgia" panose="02040502050405020303" pitchFamily="18" charset="0"/>
            </a:endParaRPr>
          </a:p>
        </p:txBody>
      </p:sp>
      <p:sp>
        <p:nvSpPr>
          <p:cNvPr id="991" name="Google Shape;991;p45"/>
          <p:cNvSpPr txBox="1">
            <a:spLocks noGrp="1"/>
          </p:cNvSpPr>
          <p:nvPr>
            <p:ph type="subTitle" idx="3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Georgia" panose="02040502050405020303" pitchFamily="18" charset="0"/>
              </a:rPr>
              <a:t>Power BI helps turn data into visually immersive and interactive insights, which you can share with others</a:t>
            </a:r>
            <a:endParaRPr dirty="0">
              <a:latin typeface="Georgia" panose="02040502050405020303" pitchFamily="18" charset="0"/>
            </a:endParaRPr>
          </a:p>
        </p:txBody>
      </p:sp>
      <p:sp>
        <p:nvSpPr>
          <p:cNvPr id="992" name="Google Shape;992;p45"/>
          <p:cNvSpPr txBox="1">
            <a:spLocks noGrp="1"/>
          </p:cNvSpPr>
          <p:nvPr>
            <p:ph type="subTitle" idx="4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11111"/>
                </a:solidFill>
                <a:effectLst/>
                <a:latin typeface="Georgia" panose="02040502050405020303" pitchFamily="18" charset="0"/>
              </a:rPr>
              <a:t>How you use Power BI depends on your role (e.g., viewing reports, creating dashboards, or embedding visuals in custom applications).</a:t>
            </a:r>
            <a:endParaRPr dirty="0">
              <a:latin typeface="Georgia" panose="02040502050405020303" pitchFamily="18" charset="0"/>
            </a:endParaRPr>
          </a:p>
        </p:txBody>
      </p:sp>
      <p:sp>
        <p:nvSpPr>
          <p:cNvPr id="994" name="Google Shape;994;p45"/>
          <p:cNvSpPr txBox="1">
            <a:spLocks noGrp="1"/>
          </p:cNvSpPr>
          <p:nvPr>
            <p:ph type="subTitle" idx="6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INSIGHTS</a:t>
            </a:r>
            <a:endParaRPr dirty="0"/>
          </a:p>
        </p:txBody>
      </p:sp>
      <p:sp>
        <p:nvSpPr>
          <p:cNvPr id="995" name="Google Shape;995;p45"/>
          <p:cNvSpPr txBox="1">
            <a:spLocks noGrp="1"/>
          </p:cNvSpPr>
          <p:nvPr>
            <p:ph type="subTitle" idx="7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SOURCES</a:t>
            </a:r>
            <a:endParaRPr dirty="0"/>
          </a:p>
        </p:txBody>
      </p:sp>
      <p:sp>
        <p:nvSpPr>
          <p:cNvPr id="996" name="Google Shape;996;p45"/>
          <p:cNvSpPr txBox="1">
            <a:spLocks noGrp="1"/>
          </p:cNvSpPr>
          <p:nvPr>
            <p:ph type="subTitle" idx="8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ROLES</a:t>
            </a:r>
            <a:endParaRPr dirty="0"/>
          </a:p>
        </p:txBody>
      </p:sp>
      <p:sp>
        <p:nvSpPr>
          <p:cNvPr id="997" name="Google Shape;997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POWER BI</a:t>
            </a:r>
            <a:endParaRPr dirty="0"/>
          </a:p>
        </p:txBody>
      </p:sp>
      <p:sp>
        <p:nvSpPr>
          <p:cNvPr id="998" name="Google Shape;998;p45"/>
          <p:cNvSpPr/>
          <p:nvPr/>
        </p:nvSpPr>
        <p:spPr>
          <a:xfrm>
            <a:off x="1122122" y="145555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5"/>
          <p:cNvSpPr/>
          <p:nvPr/>
        </p:nvSpPr>
        <p:spPr>
          <a:xfrm>
            <a:off x="4643847" y="145555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45"/>
          <p:cNvSpPr/>
          <p:nvPr/>
        </p:nvSpPr>
        <p:spPr>
          <a:xfrm>
            <a:off x="1122122" y="304000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5"/>
          <p:cNvSpPr/>
          <p:nvPr/>
        </p:nvSpPr>
        <p:spPr>
          <a:xfrm>
            <a:off x="4643847" y="3040000"/>
            <a:ext cx="567000" cy="56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2" name="Google Shape;1002;p45"/>
          <p:cNvGrpSpPr/>
          <p:nvPr/>
        </p:nvGrpSpPr>
        <p:grpSpPr>
          <a:xfrm>
            <a:off x="1236185" y="3177725"/>
            <a:ext cx="338875" cy="291550"/>
            <a:chOff x="4775850" y="2706275"/>
            <a:chExt cx="338875" cy="291550"/>
          </a:xfrm>
        </p:grpSpPr>
        <p:sp>
          <p:nvSpPr>
            <p:cNvPr id="1003" name="Google Shape;1003;p45"/>
            <p:cNvSpPr/>
            <p:nvPr/>
          </p:nvSpPr>
          <p:spPr>
            <a:xfrm>
              <a:off x="4775850" y="2706275"/>
              <a:ext cx="338875" cy="291550"/>
            </a:xfrm>
            <a:custGeom>
              <a:avLst/>
              <a:gdLst/>
              <a:ahLst/>
              <a:cxnLst/>
              <a:rect l="l" t="t" r="r" b="b"/>
              <a:pathLst>
                <a:path w="13555" h="11662" extrusionOk="0">
                  <a:moveTo>
                    <a:pt x="11964" y="1590"/>
                  </a:moveTo>
                  <a:lnTo>
                    <a:pt x="11964" y="7954"/>
                  </a:lnTo>
                  <a:lnTo>
                    <a:pt x="1590" y="7954"/>
                  </a:lnTo>
                  <a:lnTo>
                    <a:pt x="1590" y="1590"/>
                  </a:lnTo>
                  <a:close/>
                  <a:moveTo>
                    <a:pt x="12764" y="541"/>
                  </a:moveTo>
                  <a:cubicBezTo>
                    <a:pt x="12904" y="541"/>
                    <a:pt x="13030" y="651"/>
                    <a:pt x="13030" y="804"/>
                  </a:cubicBezTo>
                  <a:lnTo>
                    <a:pt x="13030" y="7954"/>
                  </a:lnTo>
                  <a:lnTo>
                    <a:pt x="12502" y="7954"/>
                  </a:lnTo>
                  <a:lnTo>
                    <a:pt x="12502" y="1328"/>
                  </a:lnTo>
                  <a:cubicBezTo>
                    <a:pt x="12502" y="1189"/>
                    <a:pt x="12379" y="1066"/>
                    <a:pt x="12226" y="1066"/>
                  </a:cubicBezTo>
                  <a:lnTo>
                    <a:pt x="1312" y="1066"/>
                  </a:lnTo>
                  <a:cubicBezTo>
                    <a:pt x="1175" y="1066"/>
                    <a:pt x="1049" y="1189"/>
                    <a:pt x="1049" y="1328"/>
                  </a:cubicBezTo>
                  <a:lnTo>
                    <a:pt x="1049" y="7954"/>
                  </a:lnTo>
                  <a:lnTo>
                    <a:pt x="525" y="7954"/>
                  </a:lnTo>
                  <a:lnTo>
                    <a:pt x="525" y="804"/>
                  </a:lnTo>
                  <a:cubicBezTo>
                    <a:pt x="525" y="651"/>
                    <a:pt x="648" y="541"/>
                    <a:pt x="787" y="541"/>
                  </a:cubicBezTo>
                  <a:close/>
                  <a:moveTo>
                    <a:pt x="13030" y="8478"/>
                  </a:moveTo>
                  <a:lnTo>
                    <a:pt x="13030" y="8741"/>
                  </a:lnTo>
                  <a:cubicBezTo>
                    <a:pt x="13030" y="8893"/>
                    <a:pt x="12904" y="9020"/>
                    <a:pt x="12764" y="9020"/>
                  </a:cubicBezTo>
                  <a:lnTo>
                    <a:pt x="787" y="9020"/>
                  </a:lnTo>
                  <a:cubicBezTo>
                    <a:pt x="648" y="9020"/>
                    <a:pt x="525" y="8893"/>
                    <a:pt x="525" y="8741"/>
                  </a:cubicBezTo>
                  <a:lnTo>
                    <a:pt x="525" y="8478"/>
                  </a:lnTo>
                  <a:close/>
                  <a:moveTo>
                    <a:pt x="7579" y="9544"/>
                  </a:moveTo>
                  <a:lnTo>
                    <a:pt x="8007" y="11134"/>
                  </a:lnTo>
                  <a:lnTo>
                    <a:pt x="5518" y="11134"/>
                  </a:lnTo>
                  <a:lnTo>
                    <a:pt x="5946" y="9544"/>
                  </a:lnTo>
                  <a:close/>
                  <a:moveTo>
                    <a:pt x="787" y="0"/>
                  </a:moveTo>
                  <a:cubicBezTo>
                    <a:pt x="346" y="0"/>
                    <a:pt x="0" y="359"/>
                    <a:pt x="0" y="804"/>
                  </a:cubicBezTo>
                  <a:lnTo>
                    <a:pt x="0" y="8741"/>
                  </a:lnTo>
                  <a:cubicBezTo>
                    <a:pt x="0" y="9186"/>
                    <a:pt x="346" y="9544"/>
                    <a:pt x="787" y="9544"/>
                  </a:cubicBezTo>
                  <a:lnTo>
                    <a:pt x="5408" y="9544"/>
                  </a:lnTo>
                  <a:lnTo>
                    <a:pt x="4980" y="11134"/>
                  </a:lnTo>
                  <a:lnTo>
                    <a:pt x="4648" y="11134"/>
                  </a:lnTo>
                  <a:cubicBezTo>
                    <a:pt x="4286" y="11147"/>
                    <a:pt x="4286" y="11645"/>
                    <a:pt x="4648" y="11662"/>
                  </a:cubicBezTo>
                  <a:lnTo>
                    <a:pt x="8880" y="11662"/>
                  </a:lnTo>
                  <a:cubicBezTo>
                    <a:pt x="9225" y="11645"/>
                    <a:pt x="9239" y="11147"/>
                    <a:pt x="8880" y="11134"/>
                  </a:cubicBezTo>
                  <a:lnTo>
                    <a:pt x="8562" y="11134"/>
                  </a:lnTo>
                  <a:lnTo>
                    <a:pt x="8133" y="9544"/>
                  </a:lnTo>
                  <a:lnTo>
                    <a:pt x="12764" y="9544"/>
                  </a:lnTo>
                  <a:cubicBezTo>
                    <a:pt x="13196" y="9544"/>
                    <a:pt x="13554" y="9186"/>
                    <a:pt x="13554" y="8741"/>
                  </a:cubicBezTo>
                  <a:lnTo>
                    <a:pt x="13554" y="804"/>
                  </a:lnTo>
                  <a:cubicBezTo>
                    <a:pt x="13554" y="359"/>
                    <a:pt x="13196" y="0"/>
                    <a:pt x="12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4901650" y="2759550"/>
              <a:ext cx="59200" cy="59450"/>
            </a:xfrm>
            <a:custGeom>
              <a:avLst/>
              <a:gdLst/>
              <a:ahLst/>
              <a:cxnLst/>
              <a:rect l="l" t="t" r="r" b="b"/>
              <a:pathLst>
                <a:path w="2368" h="2378" extrusionOk="0">
                  <a:moveTo>
                    <a:pt x="529" y="551"/>
                  </a:moveTo>
                  <a:cubicBezTo>
                    <a:pt x="1193" y="664"/>
                    <a:pt x="1704" y="1189"/>
                    <a:pt x="1813" y="1853"/>
                  </a:cubicBezTo>
                  <a:lnTo>
                    <a:pt x="529" y="1853"/>
                  </a:lnTo>
                  <a:lnTo>
                    <a:pt x="529" y="551"/>
                  </a:lnTo>
                  <a:close/>
                  <a:moveTo>
                    <a:pt x="263" y="0"/>
                  </a:moveTo>
                  <a:cubicBezTo>
                    <a:pt x="114" y="0"/>
                    <a:pt x="1" y="123"/>
                    <a:pt x="1" y="263"/>
                  </a:cubicBezTo>
                  <a:lnTo>
                    <a:pt x="1" y="2115"/>
                  </a:lnTo>
                  <a:cubicBezTo>
                    <a:pt x="1" y="2254"/>
                    <a:pt x="114" y="2377"/>
                    <a:pt x="263" y="2377"/>
                  </a:cubicBezTo>
                  <a:lnTo>
                    <a:pt x="2105" y="2377"/>
                  </a:lnTo>
                  <a:cubicBezTo>
                    <a:pt x="2255" y="2377"/>
                    <a:pt x="2368" y="2254"/>
                    <a:pt x="2368" y="2115"/>
                  </a:cubicBezTo>
                  <a:cubicBezTo>
                    <a:pt x="2368" y="953"/>
                    <a:pt x="1425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4811125" y="2786175"/>
              <a:ext cx="122750" cy="105425"/>
            </a:xfrm>
            <a:custGeom>
              <a:avLst/>
              <a:gdLst/>
              <a:ahLst/>
              <a:cxnLst/>
              <a:rect l="l" t="t" r="r" b="b"/>
              <a:pathLst>
                <a:path w="4910" h="4217" extrusionOk="0">
                  <a:moveTo>
                    <a:pt x="2530" y="552"/>
                  </a:moveTo>
                  <a:lnTo>
                    <a:pt x="2530" y="1963"/>
                  </a:lnTo>
                  <a:lnTo>
                    <a:pt x="1311" y="2670"/>
                  </a:lnTo>
                  <a:cubicBezTo>
                    <a:pt x="953" y="1757"/>
                    <a:pt x="1577" y="691"/>
                    <a:pt x="2530" y="552"/>
                  </a:cubicBezTo>
                  <a:close/>
                  <a:moveTo>
                    <a:pt x="4369" y="2378"/>
                  </a:moveTo>
                  <a:cubicBezTo>
                    <a:pt x="4299" y="2753"/>
                    <a:pt x="4093" y="3085"/>
                    <a:pt x="3818" y="3334"/>
                  </a:cubicBezTo>
                  <a:lnTo>
                    <a:pt x="3263" y="2378"/>
                  </a:lnTo>
                  <a:close/>
                  <a:moveTo>
                    <a:pt x="2709" y="2474"/>
                  </a:moveTo>
                  <a:lnTo>
                    <a:pt x="3346" y="3596"/>
                  </a:lnTo>
                  <a:cubicBezTo>
                    <a:pt x="3176" y="3666"/>
                    <a:pt x="2993" y="3699"/>
                    <a:pt x="2810" y="3699"/>
                  </a:cubicBezTo>
                  <a:cubicBezTo>
                    <a:pt x="2340" y="3699"/>
                    <a:pt x="1867" y="3483"/>
                    <a:pt x="1590" y="3125"/>
                  </a:cubicBezTo>
                  <a:lnTo>
                    <a:pt x="2709" y="2474"/>
                  </a:lnTo>
                  <a:close/>
                  <a:moveTo>
                    <a:pt x="2792" y="1"/>
                  </a:moveTo>
                  <a:cubicBezTo>
                    <a:pt x="0" y="97"/>
                    <a:pt x="0" y="4121"/>
                    <a:pt x="2792" y="4217"/>
                  </a:cubicBezTo>
                  <a:cubicBezTo>
                    <a:pt x="3954" y="4217"/>
                    <a:pt x="4910" y="3277"/>
                    <a:pt x="4910" y="2102"/>
                  </a:cubicBezTo>
                  <a:cubicBezTo>
                    <a:pt x="4910" y="1963"/>
                    <a:pt x="4784" y="1840"/>
                    <a:pt x="4648" y="1840"/>
                  </a:cubicBezTo>
                  <a:lnTo>
                    <a:pt x="3054" y="1840"/>
                  </a:lnTo>
                  <a:lnTo>
                    <a:pt x="3054" y="263"/>
                  </a:lnTo>
                  <a:cubicBezTo>
                    <a:pt x="3054" y="111"/>
                    <a:pt x="2945" y="1"/>
                    <a:pt x="2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4977750" y="2852175"/>
              <a:ext cx="84025" cy="39850"/>
            </a:xfrm>
            <a:custGeom>
              <a:avLst/>
              <a:gdLst/>
              <a:ahLst/>
              <a:cxnLst/>
              <a:rect l="l" t="t" r="r" b="b"/>
              <a:pathLst>
                <a:path w="3361" h="1594" extrusionOk="0">
                  <a:moveTo>
                    <a:pt x="2836" y="528"/>
                  </a:moveTo>
                  <a:lnTo>
                    <a:pt x="2836" y="1052"/>
                  </a:lnTo>
                  <a:lnTo>
                    <a:pt x="525" y="1052"/>
                  </a:lnTo>
                  <a:lnTo>
                    <a:pt x="525" y="528"/>
                  </a:lnTo>
                  <a:close/>
                  <a:moveTo>
                    <a:pt x="263" y="0"/>
                  </a:moveTo>
                  <a:cubicBezTo>
                    <a:pt x="110" y="0"/>
                    <a:pt x="1" y="113"/>
                    <a:pt x="1" y="266"/>
                  </a:cubicBezTo>
                  <a:lnTo>
                    <a:pt x="1" y="1328"/>
                  </a:lnTo>
                  <a:cubicBezTo>
                    <a:pt x="1" y="1467"/>
                    <a:pt x="110" y="1593"/>
                    <a:pt x="263" y="1593"/>
                  </a:cubicBezTo>
                  <a:lnTo>
                    <a:pt x="3098" y="1593"/>
                  </a:lnTo>
                  <a:cubicBezTo>
                    <a:pt x="3238" y="1593"/>
                    <a:pt x="3360" y="1467"/>
                    <a:pt x="3360" y="1328"/>
                  </a:cubicBezTo>
                  <a:lnTo>
                    <a:pt x="3360" y="266"/>
                  </a:lnTo>
                  <a:cubicBezTo>
                    <a:pt x="3360" y="113"/>
                    <a:pt x="3238" y="0"/>
                    <a:pt x="30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4975350" y="2821050"/>
              <a:ext cx="88175" cy="13225"/>
            </a:xfrm>
            <a:custGeom>
              <a:avLst/>
              <a:gdLst/>
              <a:ahLst/>
              <a:cxnLst/>
              <a:rect l="l" t="t" r="r" b="b"/>
              <a:pathLst>
                <a:path w="3527" h="529" extrusionOk="0">
                  <a:moveTo>
                    <a:pt x="346" y="0"/>
                  </a:moveTo>
                  <a:cubicBezTo>
                    <a:pt x="1" y="17"/>
                    <a:pt x="1" y="515"/>
                    <a:pt x="346" y="528"/>
                  </a:cubicBezTo>
                  <a:lnTo>
                    <a:pt x="3181" y="528"/>
                  </a:lnTo>
                  <a:cubicBezTo>
                    <a:pt x="3526" y="515"/>
                    <a:pt x="3526" y="17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4975350" y="2790675"/>
              <a:ext cx="88175" cy="13125"/>
            </a:xfrm>
            <a:custGeom>
              <a:avLst/>
              <a:gdLst/>
              <a:ahLst/>
              <a:cxnLst/>
              <a:rect l="l" t="t" r="r" b="b"/>
              <a:pathLst>
                <a:path w="3527" h="525" extrusionOk="0">
                  <a:moveTo>
                    <a:pt x="346" y="0"/>
                  </a:moveTo>
                  <a:cubicBezTo>
                    <a:pt x="1" y="14"/>
                    <a:pt x="1" y="511"/>
                    <a:pt x="346" y="525"/>
                  </a:cubicBezTo>
                  <a:lnTo>
                    <a:pt x="3181" y="525"/>
                  </a:lnTo>
                  <a:cubicBezTo>
                    <a:pt x="3526" y="511"/>
                    <a:pt x="3526" y="14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4975350" y="2759550"/>
              <a:ext cx="88175" cy="13125"/>
            </a:xfrm>
            <a:custGeom>
              <a:avLst/>
              <a:gdLst/>
              <a:ahLst/>
              <a:cxnLst/>
              <a:rect l="l" t="t" r="r" b="b"/>
              <a:pathLst>
                <a:path w="3527" h="525" extrusionOk="0">
                  <a:moveTo>
                    <a:pt x="346" y="0"/>
                  </a:moveTo>
                  <a:cubicBezTo>
                    <a:pt x="1" y="14"/>
                    <a:pt x="1" y="512"/>
                    <a:pt x="346" y="525"/>
                  </a:cubicBezTo>
                  <a:lnTo>
                    <a:pt x="3181" y="525"/>
                  </a:lnTo>
                  <a:cubicBezTo>
                    <a:pt x="3526" y="512"/>
                    <a:pt x="3526" y="14"/>
                    <a:pt x="3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45"/>
          <p:cNvSpPr/>
          <p:nvPr/>
        </p:nvSpPr>
        <p:spPr>
          <a:xfrm>
            <a:off x="1254647" y="1569613"/>
            <a:ext cx="301950" cy="338875"/>
          </a:xfrm>
          <a:custGeom>
            <a:avLst/>
            <a:gdLst/>
            <a:ahLst/>
            <a:cxnLst/>
            <a:rect l="l" t="t" r="r" b="b"/>
            <a:pathLst>
              <a:path w="12078" h="13555" extrusionOk="0">
                <a:moveTo>
                  <a:pt x="7679" y="525"/>
                </a:moveTo>
                <a:cubicBezTo>
                  <a:pt x="7815" y="525"/>
                  <a:pt x="7941" y="651"/>
                  <a:pt x="7941" y="787"/>
                </a:cubicBezTo>
                <a:lnTo>
                  <a:pt x="7941" y="1050"/>
                </a:lnTo>
                <a:lnTo>
                  <a:pt x="5823" y="1050"/>
                </a:lnTo>
                <a:cubicBezTo>
                  <a:pt x="5671" y="1050"/>
                  <a:pt x="5561" y="1176"/>
                  <a:pt x="5561" y="1328"/>
                </a:cubicBezTo>
                <a:cubicBezTo>
                  <a:pt x="5561" y="1465"/>
                  <a:pt x="5438" y="1591"/>
                  <a:pt x="5299" y="1591"/>
                </a:cubicBezTo>
                <a:lnTo>
                  <a:pt x="3168" y="1591"/>
                </a:lnTo>
                <a:cubicBezTo>
                  <a:pt x="3032" y="1591"/>
                  <a:pt x="2906" y="1465"/>
                  <a:pt x="2906" y="1315"/>
                </a:cubicBezTo>
                <a:cubicBezTo>
                  <a:pt x="2906" y="1176"/>
                  <a:pt x="2796" y="1050"/>
                  <a:pt x="2643" y="1050"/>
                </a:cubicBezTo>
                <a:lnTo>
                  <a:pt x="525" y="1050"/>
                </a:lnTo>
                <a:lnTo>
                  <a:pt x="525" y="787"/>
                </a:lnTo>
                <a:cubicBezTo>
                  <a:pt x="525" y="651"/>
                  <a:pt x="638" y="525"/>
                  <a:pt x="791" y="525"/>
                </a:cubicBezTo>
                <a:close/>
                <a:moveTo>
                  <a:pt x="8204" y="5063"/>
                </a:moveTo>
                <a:cubicBezTo>
                  <a:pt x="8426" y="5063"/>
                  <a:pt x="8605" y="5229"/>
                  <a:pt x="8605" y="5448"/>
                </a:cubicBezTo>
                <a:cubicBezTo>
                  <a:pt x="8605" y="5671"/>
                  <a:pt x="8426" y="5850"/>
                  <a:pt x="8204" y="5850"/>
                </a:cubicBezTo>
                <a:cubicBezTo>
                  <a:pt x="7679" y="5836"/>
                  <a:pt x="7679" y="5076"/>
                  <a:pt x="8204" y="5063"/>
                </a:cubicBezTo>
                <a:close/>
                <a:moveTo>
                  <a:pt x="2906" y="6112"/>
                </a:moveTo>
                <a:cubicBezTo>
                  <a:pt x="3128" y="6112"/>
                  <a:pt x="3307" y="6295"/>
                  <a:pt x="3307" y="6514"/>
                </a:cubicBezTo>
                <a:cubicBezTo>
                  <a:pt x="3294" y="6778"/>
                  <a:pt x="3101" y="6910"/>
                  <a:pt x="2907" y="6910"/>
                </a:cubicBezTo>
                <a:cubicBezTo>
                  <a:pt x="2713" y="6910"/>
                  <a:pt x="2519" y="6778"/>
                  <a:pt x="2504" y="6514"/>
                </a:cubicBezTo>
                <a:cubicBezTo>
                  <a:pt x="2504" y="6295"/>
                  <a:pt x="2683" y="6112"/>
                  <a:pt x="2906" y="6112"/>
                </a:cubicBezTo>
                <a:close/>
                <a:moveTo>
                  <a:pt x="5299" y="3443"/>
                </a:moveTo>
                <a:lnTo>
                  <a:pt x="5299" y="7221"/>
                </a:lnTo>
                <a:cubicBezTo>
                  <a:pt x="5160" y="7261"/>
                  <a:pt x="5037" y="7330"/>
                  <a:pt x="4940" y="7413"/>
                </a:cubicBezTo>
                <a:lnTo>
                  <a:pt x="3805" y="6749"/>
                </a:lnTo>
                <a:cubicBezTo>
                  <a:pt x="3945" y="6265"/>
                  <a:pt x="3639" y="5753"/>
                  <a:pt x="3168" y="5631"/>
                </a:cubicBezTo>
                <a:lnTo>
                  <a:pt x="3168" y="3443"/>
                </a:lnTo>
                <a:close/>
                <a:moveTo>
                  <a:pt x="5555" y="7710"/>
                </a:moveTo>
                <a:cubicBezTo>
                  <a:pt x="5749" y="7710"/>
                  <a:pt x="5943" y="7842"/>
                  <a:pt x="5950" y="8104"/>
                </a:cubicBezTo>
                <a:cubicBezTo>
                  <a:pt x="5950" y="8326"/>
                  <a:pt x="5784" y="8505"/>
                  <a:pt x="5561" y="8505"/>
                </a:cubicBezTo>
                <a:cubicBezTo>
                  <a:pt x="5339" y="8505"/>
                  <a:pt x="5160" y="8326"/>
                  <a:pt x="5160" y="8104"/>
                </a:cubicBezTo>
                <a:cubicBezTo>
                  <a:pt x="5166" y="7842"/>
                  <a:pt x="5360" y="7710"/>
                  <a:pt x="5555" y="7710"/>
                </a:cubicBezTo>
                <a:close/>
                <a:moveTo>
                  <a:pt x="10851" y="7710"/>
                </a:moveTo>
                <a:cubicBezTo>
                  <a:pt x="11045" y="7710"/>
                  <a:pt x="11239" y="7842"/>
                  <a:pt x="11248" y="8104"/>
                </a:cubicBezTo>
                <a:cubicBezTo>
                  <a:pt x="11248" y="8326"/>
                  <a:pt x="11082" y="8505"/>
                  <a:pt x="10859" y="8505"/>
                </a:cubicBezTo>
                <a:cubicBezTo>
                  <a:pt x="10637" y="8505"/>
                  <a:pt x="10458" y="8326"/>
                  <a:pt x="10458" y="8104"/>
                </a:cubicBezTo>
                <a:cubicBezTo>
                  <a:pt x="10464" y="7842"/>
                  <a:pt x="10658" y="7710"/>
                  <a:pt x="10851" y="7710"/>
                </a:cubicBezTo>
                <a:close/>
                <a:moveTo>
                  <a:pt x="3530" y="7191"/>
                </a:moveTo>
                <a:lnTo>
                  <a:pt x="4662" y="7871"/>
                </a:lnTo>
                <a:cubicBezTo>
                  <a:pt x="4525" y="8353"/>
                  <a:pt x="4828" y="8867"/>
                  <a:pt x="5299" y="8990"/>
                </a:cubicBezTo>
                <a:lnTo>
                  <a:pt x="5299" y="10650"/>
                </a:lnTo>
                <a:lnTo>
                  <a:pt x="3168" y="10650"/>
                </a:lnTo>
                <a:lnTo>
                  <a:pt x="3168" y="7400"/>
                </a:lnTo>
                <a:cubicBezTo>
                  <a:pt x="3307" y="7357"/>
                  <a:pt x="3430" y="7290"/>
                  <a:pt x="3530" y="7191"/>
                </a:cubicBezTo>
                <a:close/>
                <a:moveTo>
                  <a:pt x="7941" y="1591"/>
                </a:moveTo>
                <a:lnTo>
                  <a:pt x="7941" y="4565"/>
                </a:lnTo>
                <a:cubicBezTo>
                  <a:pt x="7400" y="4718"/>
                  <a:pt x="7111" y="5395"/>
                  <a:pt x="7387" y="5893"/>
                </a:cubicBezTo>
                <a:lnTo>
                  <a:pt x="6003" y="7290"/>
                </a:lnTo>
                <a:cubicBezTo>
                  <a:pt x="5950" y="7261"/>
                  <a:pt x="5880" y="7234"/>
                  <a:pt x="5823" y="7221"/>
                </a:cubicBezTo>
                <a:lnTo>
                  <a:pt x="5823" y="3181"/>
                </a:lnTo>
                <a:cubicBezTo>
                  <a:pt x="5823" y="3028"/>
                  <a:pt x="5701" y="2905"/>
                  <a:pt x="5561" y="2905"/>
                </a:cubicBezTo>
                <a:lnTo>
                  <a:pt x="2906" y="2905"/>
                </a:lnTo>
                <a:cubicBezTo>
                  <a:pt x="2766" y="2905"/>
                  <a:pt x="2643" y="3028"/>
                  <a:pt x="2643" y="3181"/>
                </a:cubicBezTo>
                <a:lnTo>
                  <a:pt x="2643" y="5631"/>
                </a:lnTo>
                <a:cubicBezTo>
                  <a:pt x="1770" y="5893"/>
                  <a:pt x="1770" y="7138"/>
                  <a:pt x="2643" y="7400"/>
                </a:cubicBezTo>
                <a:lnTo>
                  <a:pt x="2643" y="10650"/>
                </a:lnTo>
                <a:lnTo>
                  <a:pt x="1853" y="10650"/>
                </a:lnTo>
                <a:cubicBezTo>
                  <a:pt x="1730" y="10650"/>
                  <a:pt x="1604" y="10733"/>
                  <a:pt x="1591" y="10872"/>
                </a:cubicBezTo>
                <a:cubicBezTo>
                  <a:pt x="1564" y="11038"/>
                  <a:pt x="1687" y="11174"/>
                  <a:pt x="1853" y="11174"/>
                </a:cubicBezTo>
                <a:lnTo>
                  <a:pt x="6614" y="11174"/>
                </a:lnTo>
                <a:cubicBezTo>
                  <a:pt x="6736" y="11174"/>
                  <a:pt x="6862" y="11078"/>
                  <a:pt x="6876" y="10955"/>
                </a:cubicBezTo>
                <a:cubicBezTo>
                  <a:pt x="6902" y="10789"/>
                  <a:pt x="6779" y="10650"/>
                  <a:pt x="6614" y="10650"/>
                </a:cubicBezTo>
                <a:lnTo>
                  <a:pt x="5823" y="10650"/>
                </a:lnTo>
                <a:lnTo>
                  <a:pt x="5823" y="8990"/>
                </a:lnTo>
                <a:cubicBezTo>
                  <a:pt x="6365" y="8837"/>
                  <a:pt x="6653" y="8160"/>
                  <a:pt x="6378" y="7662"/>
                </a:cubicBezTo>
                <a:lnTo>
                  <a:pt x="7762" y="6265"/>
                </a:lnTo>
                <a:cubicBezTo>
                  <a:pt x="7815" y="6295"/>
                  <a:pt x="7885" y="6321"/>
                  <a:pt x="7941" y="6348"/>
                </a:cubicBezTo>
                <a:lnTo>
                  <a:pt x="7941" y="11964"/>
                </a:lnTo>
                <a:lnTo>
                  <a:pt x="525" y="11964"/>
                </a:lnTo>
                <a:lnTo>
                  <a:pt x="525" y="1591"/>
                </a:lnTo>
                <a:lnTo>
                  <a:pt x="2421" y="1591"/>
                </a:lnTo>
                <a:cubicBezTo>
                  <a:pt x="2534" y="1896"/>
                  <a:pt x="2823" y="2115"/>
                  <a:pt x="3168" y="2115"/>
                </a:cubicBezTo>
                <a:lnTo>
                  <a:pt x="5299" y="2115"/>
                </a:lnTo>
                <a:cubicBezTo>
                  <a:pt x="5644" y="2115"/>
                  <a:pt x="5936" y="1896"/>
                  <a:pt x="6046" y="1591"/>
                </a:cubicBezTo>
                <a:close/>
                <a:moveTo>
                  <a:pt x="7941" y="12502"/>
                </a:moveTo>
                <a:lnTo>
                  <a:pt x="7941" y="12768"/>
                </a:lnTo>
                <a:cubicBezTo>
                  <a:pt x="7941" y="12904"/>
                  <a:pt x="7815" y="13030"/>
                  <a:pt x="7679" y="13030"/>
                </a:cubicBezTo>
                <a:lnTo>
                  <a:pt x="791" y="13030"/>
                </a:lnTo>
                <a:cubicBezTo>
                  <a:pt x="638" y="13030"/>
                  <a:pt x="525" y="12904"/>
                  <a:pt x="525" y="12768"/>
                </a:cubicBezTo>
                <a:lnTo>
                  <a:pt x="525" y="12502"/>
                </a:lnTo>
                <a:close/>
                <a:moveTo>
                  <a:pt x="791" y="1"/>
                </a:moveTo>
                <a:cubicBezTo>
                  <a:pt x="346" y="1"/>
                  <a:pt x="1" y="359"/>
                  <a:pt x="1" y="787"/>
                </a:cubicBezTo>
                <a:lnTo>
                  <a:pt x="1" y="12768"/>
                </a:lnTo>
                <a:cubicBezTo>
                  <a:pt x="1" y="13209"/>
                  <a:pt x="346" y="13555"/>
                  <a:pt x="791" y="13555"/>
                </a:cubicBezTo>
                <a:lnTo>
                  <a:pt x="7679" y="13555"/>
                </a:lnTo>
                <a:cubicBezTo>
                  <a:pt x="8121" y="13555"/>
                  <a:pt x="8466" y="13209"/>
                  <a:pt x="8466" y="12768"/>
                </a:cubicBezTo>
                <a:lnTo>
                  <a:pt x="8466" y="6348"/>
                </a:lnTo>
                <a:cubicBezTo>
                  <a:pt x="8536" y="6321"/>
                  <a:pt x="8592" y="6295"/>
                  <a:pt x="8645" y="6265"/>
                </a:cubicBezTo>
                <a:lnTo>
                  <a:pt x="10043" y="7662"/>
                </a:lnTo>
                <a:cubicBezTo>
                  <a:pt x="9700" y="8252"/>
                  <a:pt x="10161" y="9033"/>
                  <a:pt x="10842" y="9033"/>
                </a:cubicBezTo>
                <a:cubicBezTo>
                  <a:pt x="10848" y="9033"/>
                  <a:pt x="10854" y="9033"/>
                  <a:pt x="10859" y="9033"/>
                </a:cubicBezTo>
                <a:cubicBezTo>
                  <a:pt x="12078" y="8977"/>
                  <a:pt x="12078" y="7221"/>
                  <a:pt x="10859" y="7178"/>
                </a:cubicBezTo>
                <a:cubicBezTo>
                  <a:pt x="10693" y="7178"/>
                  <a:pt x="10541" y="7221"/>
                  <a:pt x="10418" y="7290"/>
                </a:cubicBezTo>
                <a:lnTo>
                  <a:pt x="9020" y="5893"/>
                </a:lnTo>
                <a:cubicBezTo>
                  <a:pt x="9309" y="5395"/>
                  <a:pt x="9020" y="4718"/>
                  <a:pt x="8466" y="4565"/>
                </a:cubicBezTo>
                <a:lnTo>
                  <a:pt x="8466" y="787"/>
                </a:lnTo>
                <a:cubicBezTo>
                  <a:pt x="8466" y="359"/>
                  <a:pt x="8121" y="1"/>
                  <a:pt x="76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1" name="Google Shape;1011;p45"/>
          <p:cNvGrpSpPr/>
          <p:nvPr/>
        </p:nvGrpSpPr>
        <p:grpSpPr>
          <a:xfrm>
            <a:off x="4754972" y="1569413"/>
            <a:ext cx="344750" cy="339275"/>
            <a:chOff x="4775850" y="1573475"/>
            <a:chExt cx="344750" cy="339275"/>
          </a:xfrm>
        </p:grpSpPr>
        <p:sp>
          <p:nvSpPr>
            <p:cNvPr id="1012" name="Google Shape;1012;p45"/>
            <p:cNvSpPr/>
            <p:nvPr/>
          </p:nvSpPr>
          <p:spPr>
            <a:xfrm>
              <a:off x="4775850" y="1573475"/>
              <a:ext cx="344750" cy="339275"/>
            </a:xfrm>
            <a:custGeom>
              <a:avLst/>
              <a:gdLst/>
              <a:ahLst/>
              <a:cxnLst/>
              <a:rect l="l" t="t" r="r" b="b"/>
              <a:pathLst>
                <a:path w="13790" h="13571" extrusionOk="0">
                  <a:moveTo>
                    <a:pt x="8714" y="843"/>
                  </a:moveTo>
                  <a:lnTo>
                    <a:pt x="10069" y="2201"/>
                  </a:lnTo>
                  <a:lnTo>
                    <a:pt x="8714" y="2201"/>
                  </a:lnTo>
                  <a:lnTo>
                    <a:pt x="8714" y="843"/>
                  </a:lnTo>
                  <a:close/>
                  <a:moveTo>
                    <a:pt x="11174" y="5587"/>
                  </a:moveTo>
                  <a:lnTo>
                    <a:pt x="11174" y="6971"/>
                  </a:lnTo>
                  <a:cubicBezTo>
                    <a:pt x="11174" y="7028"/>
                    <a:pt x="11187" y="7067"/>
                    <a:pt x="11217" y="7111"/>
                  </a:cubicBezTo>
                  <a:lnTo>
                    <a:pt x="11383" y="7373"/>
                  </a:lnTo>
                  <a:lnTo>
                    <a:pt x="9903" y="7373"/>
                  </a:lnTo>
                  <a:lnTo>
                    <a:pt x="10069" y="7111"/>
                  </a:lnTo>
                  <a:cubicBezTo>
                    <a:pt x="10095" y="7067"/>
                    <a:pt x="10108" y="7028"/>
                    <a:pt x="10108" y="6971"/>
                  </a:cubicBezTo>
                  <a:lnTo>
                    <a:pt x="10108" y="5587"/>
                  </a:lnTo>
                  <a:close/>
                  <a:moveTo>
                    <a:pt x="11715" y="7897"/>
                  </a:moveTo>
                  <a:cubicBezTo>
                    <a:pt x="11715" y="7911"/>
                    <a:pt x="12960" y="9862"/>
                    <a:pt x="12960" y="9862"/>
                  </a:cubicBezTo>
                  <a:cubicBezTo>
                    <a:pt x="13056" y="10002"/>
                    <a:pt x="13013" y="10125"/>
                    <a:pt x="12987" y="10181"/>
                  </a:cubicBezTo>
                  <a:cubicBezTo>
                    <a:pt x="12930" y="10277"/>
                    <a:pt x="12834" y="10334"/>
                    <a:pt x="12724" y="10334"/>
                  </a:cubicBezTo>
                  <a:lnTo>
                    <a:pt x="8562" y="10334"/>
                  </a:lnTo>
                  <a:cubicBezTo>
                    <a:pt x="8396" y="10334"/>
                    <a:pt x="8326" y="10221"/>
                    <a:pt x="8299" y="10168"/>
                  </a:cubicBezTo>
                  <a:cubicBezTo>
                    <a:pt x="8243" y="10055"/>
                    <a:pt x="8256" y="9945"/>
                    <a:pt x="8326" y="9849"/>
                  </a:cubicBezTo>
                  <a:cubicBezTo>
                    <a:pt x="8352" y="9806"/>
                    <a:pt x="9557" y="7940"/>
                    <a:pt x="9571" y="7897"/>
                  </a:cubicBezTo>
                  <a:close/>
                  <a:moveTo>
                    <a:pt x="8173" y="541"/>
                  </a:moveTo>
                  <a:lnTo>
                    <a:pt x="8173" y="2476"/>
                  </a:lnTo>
                  <a:cubicBezTo>
                    <a:pt x="8173" y="2616"/>
                    <a:pt x="8299" y="2739"/>
                    <a:pt x="8449" y="2739"/>
                  </a:cubicBezTo>
                  <a:lnTo>
                    <a:pt x="10374" y="2739"/>
                  </a:lnTo>
                  <a:lnTo>
                    <a:pt x="10374" y="5062"/>
                  </a:lnTo>
                  <a:lnTo>
                    <a:pt x="9584" y="5062"/>
                  </a:lnTo>
                  <a:cubicBezTo>
                    <a:pt x="9239" y="5076"/>
                    <a:pt x="9239" y="5574"/>
                    <a:pt x="9584" y="5587"/>
                  </a:cubicBezTo>
                  <a:lnTo>
                    <a:pt x="9584" y="6888"/>
                  </a:lnTo>
                  <a:lnTo>
                    <a:pt x="7898" y="9531"/>
                  </a:lnTo>
                  <a:cubicBezTo>
                    <a:pt x="7483" y="10055"/>
                    <a:pt x="7884" y="10872"/>
                    <a:pt x="8562" y="10872"/>
                  </a:cubicBezTo>
                  <a:lnTo>
                    <a:pt x="10374" y="10872"/>
                  </a:lnTo>
                  <a:lnTo>
                    <a:pt x="10374" y="11662"/>
                  </a:lnTo>
                  <a:lnTo>
                    <a:pt x="1909" y="11662"/>
                  </a:lnTo>
                  <a:lnTo>
                    <a:pt x="1909" y="541"/>
                  </a:lnTo>
                  <a:close/>
                  <a:moveTo>
                    <a:pt x="1368" y="1909"/>
                  </a:moveTo>
                  <a:lnTo>
                    <a:pt x="1368" y="11924"/>
                  </a:lnTo>
                  <a:cubicBezTo>
                    <a:pt x="1368" y="12077"/>
                    <a:pt x="1494" y="12186"/>
                    <a:pt x="1630" y="12186"/>
                  </a:cubicBezTo>
                  <a:lnTo>
                    <a:pt x="9003" y="12186"/>
                  </a:lnTo>
                  <a:lnTo>
                    <a:pt x="9003" y="13043"/>
                  </a:lnTo>
                  <a:lnTo>
                    <a:pt x="525" y="13043"/>
                  </a:lnTo>
                  <a:lnTo>
                    <a:pt x="525" y="1909"/>
                  </a:lnTo>
                  <a:close/>
                  <a:moveTo>
                    <a:pt x="1630" y="0"/>
                  </a:moveTo>
                  <a:cubicBezTo>
                    <a:pt x="1494" y="0"/>
                    <a:pt x="1368" y="126"/>
                    <a:pt x="1368" y="276"/>
                  </a:cubicBezTo>
                  <a:lnTo>
                    <a:pt x="1368" y="1384"/>
                  </a:lnTo>
                  <a:lnTo>
                    <a:pt x="263" y="1384"/>
                  </a:lnTo>
                  <a:cubicBezTo>
                    <a:pt x="110" y="1384"/>
                    <a:pt x="0" y="1507"/>
                    <a:pt x="0" y="1647"/>
                  </a:cubicBezTo>
                  <a:lnTo>
                    <a:pt x="0" y="13305"/>
                  </a:lnTo>
                  <a:cubicBezTo>
                    <a:pt x="0" y="13444"/>
                    <a:pt x="110" y="13570"/>
                    <a:pt x="263" y="13570"/>
                  </a:cubicBezTo>
                  <a:lnTo>
                    <a:pt x="9265" y="13570"/>
                  </a:lnTo>
                  <a:cubicBezTo>
                    <a:pt x="9405" y="13570"/>
                    <a:pt x="9528" y="13444"/>
                    <a:pt x="9528" y="13305"/>
                  </a:cubicBezTo>
                  <a:lnTo>
                    <a:pt x="9528" y="12186"/>
                  </a:lnTo>
                  <a:lnTo>
                    <a:pt x="10650" y="12186"/>
                  </a:lnTo>
                  <a:cubicBezTo>
                    <a:pt x="10789" y="12186"/>
                    <a:pt x="10912" y="12077"/>
                    <a:pt x="10912" y="11924"/>
                  </a:cubicBezTo>
                  <a:lnTo>
                    <a:pt x="10912" y="10872"/>
                  </a:lnTo>
                  <a:lnTo>
                    <a:pt x="12724" y="10872"/>
                  </a:lnTo>
                  <a:cubicBezTo>
                    <a:pt x="13388" y="10872"/>
                    <a:pt x="13790" y="10098"/>
                    <a:pt x="13402" y="9570"/>
                  </a:cubicBezTo>
                  <a:lnTo>
                    <a:pt x="11702" y="6888"/>
                  </a:lnTo>
                  <a:lnTo>
                    <a:pt x="11702" y="5603"/>
                  </a:lnTo>
                  <a:cubicBezTo>
                    <a:pt x="12047" y="5587"/>
                    <a:pt x="12047" y="5076"/>
                    <a:pt x="11702" y="5062"/>
                  </a:cubicBezTo>
                  <a:lnTo>
                    <a:pt x="10912" y="5062"/>
                  </a:lnTo>
                  <a:lnTo>
                    <a:pt x="10912" y="2393"/>
                  </a:lnTo>
                  <a:cubicBezTo>
                    <a:pt x="10912" y="2324"/>
                    <a:pt x="10885" y="2254"/>
                    <a:pt x="10829" y="2201"/>
                  </a:cubicBezTo>
                  <a:lnTo>
                    <a:pt x="8714" y="83"/>
                  </a:lnTo>
                  <a:cubicBezTo>
                    <a:pt x="8658" y="27"/>
                    <a:pt x="8588" y="0"/>
                    <a:pt x="8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4844325" y="1667950"/>
              <a:ext cx="136525" cy="177500"/>
            </a:xfrm>
            <a:custGeom>
              <a:avLst/>
              <a:gdLst/>
              <a:ahLst/>
              <a:cxnLst/>
              <a:rect l="l" t="t" r="r" b="b"/>
              <a:pathLst>
                <a:path w="5461" h="7100" extrusionOk="0">
                  <a:moveTo>
                    <a:pt x="4652" y="524"/>
                  </a:moveTo>
                  <a:cubicBezTo>
                    <a:pt x="4795" y="524"/>
                    <a:pt x="4936" y="638"/>
                    <a:pt x="4936" y="799"/>
                  </a:cubicBezTo>
                  <a:cubicBezTo>
                    <a:pt x="4936" y="951"/>
                    <a:pt x="4813" y="1078"/>
                    <a:pt x="4661" y="1078"/>
                  </a:cubicBezTo>
                  <a:cubicBezTo>
                    <a:pt x="4425" y="1078"/>
                    <a:pt x="4286" y="772"/>
                    <a:pt x="4465" y="606"/>
                  </a:cubicBezTo>
                  <a:cubicBezTo>
                    <a:pt x="4518" y="549"/>
                    <a:pt x="4585" y="524"/>
                    <a:pt x="4652" y="524"/>
                  </a:cubicBezTo>
                  <a:close/>
                  <a:moveTo>
                    <a:pt x="977" y="2969"/>
                  </a:moveTo>
                  <a:cubicBezTo>
                    <a:pt x="983" y="2969"/>
                    <a:pt x="990" y="2969"/>
                    <a:pt x="996" y="2970"/>
                  </a:cubicBezTo>
                  <a:cubicBezTo>
                    <a:pt x="1001" y="2969"/>
                    <a:pt x="1006" y="2969"/>
                    <a:pt x="1012" y="2969"/>
                  </a:cubicBezTo>
                  <a:cubicBezTo>
                    <a:pt x="1250" y="2969"/>
                    <a:pt x="1364" y="3265"/>
                    <a:pt x="1188" y="3428"/>
                  </a:cubicBezTo>
                  <a:cubicBezTo>
                    <a:pt x="1134" y="3487"/>
                    <a:pt x="1065" y="3513"/>
                    <a:pt x="996" y="3513"/>
                  </a:cubicBezTo>
                  <a:cubicBezTo>
                    <a:pt x="856" y="3513"/>
                    <a:pt x="721" y="3403"/>
                    <a:pt x="730" y="3235"/>
                  </a:cubicBezTo>
                  <a:cubicBezTo>
                    <a:pt x="718" y="3102"/>
                    <a:pt x="844" y="2969"/>
                    <a:pt x="977" y="2969"/>
                  </a:cubicBezTo>
                  <a:close/>
                  <a:moveTo>
                    <a:pt x="4030" y="2969"/>
                  </a:moveTo>
                  <a:cubicBezTo>
                    <a:pt x="4037" y="2969"/>
                    <a:pt x="4043" y="2969"/>
                    <a:pt x="4050" y="2970"/>
                  </a:cubicBezTo>
                  <a:cubicBezTo>
                    <a:pt x="4055" y="2969"/>
                    <a:pt x="4060" y="2969"/>
                    <a:pt x="4065" y="2969"/>
                  </a:cubicBezTo>
                  <a:cubicBezTo>
                    <a:pt x="4291" y="2969"/>
                    <a:pt x="4408" y="3265"/>
                    <a:pt x="4246" y="3428"/>
                  </a:cubicBezTo>
                  <a:cubicBezTo>
                    <a:pt x="4191" y="3487"/>
                    <a:pt x="4122" y="3513"/>
                    <a:pt x="4053" y="3513"/>
                  </a:cubicBezTo>
                  <a:cubicBezTo>
                    <a:pt x="3912" y="3513"/>
                    <a:pt x="3774" y="3403"/>
                    <a:pt x="3774" y="3235"/>
                  </a:cubicBezTo>
                  <a:cubicBezTo>
                    <a:pt x="3774" y="3102"/>
                    <a:pt x="3890" y="2969"/>
                    <a:pt x="4030" y="2969"/>
                  </a:cubicBezTo>
                  <a:close/>
                  <a:moveTo>
                    <a:pt x="996" y="6014"/>
                  </a:moveTo>
                  <a:cubicBezTo>
                    <a:pt x="1245" y="6014"/>
                    <a:pt x="1368" y="6319"/>
                    <a:pt x="1188" y="6485"/>
                  </a:cubicBezTo>
                  <a:cubicBezTo>
                    <a:pt x="1140" y="6540"/>
                    <a:pt x="1071" y="6567"/>
                    <a:pt x="1000" y="6567"/>
                  </a:cubicBezTo>
                  <a:cubicBezTo>
                    <a:pt x="929" y="6567"/>
                    <a:pt x="856" y="6540"/>
                    <a:pt x="800" y="6485"/>
                  </a:cubicBezTo>
                  <a:cubicBezTo>
                    <a:pt x="634" y="6319"/>
                    <a:pt x="760" y="6014"/>
                    <a:pt x="996" y="6014"/>
                  </a:cubicBezTo>
                  <a:close/>
                  <a:moveTo>
                    <a:pt x="4641" y="0"/>
                  </a:moveTo>
                  <a:cubicBezTo>
                    <a:pt x="4444" y="0"/>
                    <a:pt x="4244" y="71"/>
                    <a:pt x="4080" y="231"/>
                  </a:cubicBezTo>
                  <a:cubicBezTo>
                    <a:pt x="3718" y="580"/>
                    <a:pt x="3788" y="1214"/>
                    <a:pt x="4203" y="1476"/>
                  </a:cubicBezTo>
                  <a:lnTo>
                    <a:pt x="3967" y="2445"/>
                  </a:lnTo>
                  <a:cubicBezTo>
                    <a:pt x="3665" y="2472"/>
                    <a:pt x="3373" y="2694"/>
                    <a:pt x="3276" y="2986"/>
                  </a:cubicBezTo>
                  <a:lnTo>
                    <a:pt x="1756" y="2986"/>
                  </a:lnTo>
                  <a:cubicBezTo>
                    <a:pt x="1635" y="2643"/>
                    <a:pt x="1308" y="2443"/>
                    <a:pt x="981" y="2443"/>
                  </a:cubicBezTo>
                  <a:cubicBezTo>
                    <a:pt x="781" y="2443"/>
                    <a:pt x="581" y="2518"/>
                    <a:pt x="428" y="2681"/>
                  </a:cubicBezTo>
                  <a:cubicBezTo>
                    <a:pt x="0" y="3083"/>
                    <a:pt x="166" y="3816"/>
                    <a:pt x="730" y="4009"/>
                  </a:cubicBezTo>
                  <a:lnTo>
                    <a:pt x="730" y="5542"/>
                  </a:lnTo>
                  <a:cubicBezTo>
                    <a:pt x="166" y="5725"/>
                    <a:pt x="0" y="6455"/>
                    <a:pt x="428" y="6870"/>
                  </a:cubicBezTo>
                  <a:cubicBezTo>
                    <a:pt x="579" y="7023"/>
                    <a:pt x="783" y="7099"/>
                    <a:pt x="989" y="7099"/>
                  </a:cubicBezTo>
                  <a:cubicBezTo>
                    <a:pt x="1195" y="7099"/>
                    <a:pt x="1403" y="7023"/>
                    <a:pt x="1560" y="6870"/>
                  </a:cubicBezTo>
                  <a:cubicBezTo>
                    <a:pt x="1975" y="6455"/>
                    <a:pt x="1809" y="5725"/>
                    <a:pt x="1258" y="5542"/>
                  </a:cubicBezTo>
                  <a:lnTo>
                    <a:pt x="1258" y="4009"/>
                  </a:lnTo>
                  <a:cubicBezTo>
                    <a:pt x="1477" y="3926"/>
                    <a:pt x="1673" y="3733"/>
                    <a:pt x="1756" y="3511"/>
                  </a:cubicBezTo>
                  <a:lnTo>
                    <a:pt x="3276" y="3511"/>
                  </a:lnTo>
                  <a:cubicBezTo>
                    <a:pt x="3396" y="3854"/>
                    <a:pt x="3722" y="4048"/>
                    <a:pt x="4049" y="4048"/>
                  </a:cubicBezTo>
                  <a:cubicBezTo>
                    <a:pt x="4250" y="4048"/>
                    <a:pt x="4451" y="3974"/>
                    <a:pt x="4604" y="3816"/>
                  </a:cubicBezTo>
                  <a:cubicBezTo>
                    <a:pt x="4963" y="3468"/>
                    <a:pt x="4910" y="2847"/>
                    <a:pt x="4481" y="2571"/>
                  </a:cubicBezTo>
                  <a:lnTo>
                    <a:pt x="4730" y="1602"/>
                  </a:lnTo>
                  <a:cubicBezTo>
                    <a:pt x="5129" y="1575"/>
                    <a:pt x="5461" y="1214"/>
                    <a:pt x="5447" y="799"/>
                  </a:cubicBezTo>
                  <a:cubicBezTo>
                    <a:pt x="5456" y="321"/>
                    <a:pt x="5058" y="0"/>
                    <a:pt x="4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4847050" y="1608075"/>
              <a:ext cx="107575" cy="13125"/>
            </a:xfrm>
            <a:custGeom>
              <a:avLst/>
              <a:gdLst/>
              <a:ahLst/>
              <a:cxnLst/>
              <a:rect l="l" t="t" r="r" b="b"/>
              <a:pathLst>
                <a:path w="4303" h="525" extrusionOk="0">
                  <a:moveTo>
                    <a:pt x="346" y="0"/>
                  </a:moveTo>
                  <a:cubicBezTo>
                    <a:pt x="1" y="14"/>
                    <a:pt x="1" y="511"/>
                    <a:pt x="346" y="525"/>
                  </a:cubicBezTo>
                  <a:lnTo>
                    <a:pt x="3997" y="525"/>
                  </a:lnTo>
                  <a:cubicBezTo>
                    <a:pt x="4137" y="525"/>
                    <a:pt x="4260" y="428"/>
                    <a:pt x="4273" y="302"/>
                  </a:cubicBezTo>
                  <a:cubicBezTo>
                    <a:pt x="4303" y="136"/>
                    <a:pt x="4177" y="0"/>
                    <a:pt x="4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4847050" y="1638450"/>
              <a:ext cx="107575" cy="13225"/>
            </a:xfrm>
            <a:custGeom>
              <a:avLst/>
              <a:gdLst/>
              <a:ahLst/>
              <a:cxnLst/>
              <a:rect l="l" t="t" r="r" b="b"/>
              <a:pathLst>
                <a:path w="4303" h="529" extrusionOk="0">
                  <a:moveTo>
                    <a:pt x="346" y="0"/>
                  </a:moveTo>
                  <a:cubicBezTo>
                    <a:pt x="1" y="17"/>
                    <a:pt x="1" y="515"/>
                    <a:pt x="346" y="528"/>
                  </a:cubicBezTo>
                  <a:lnTo>
                    <a:pt x="3997" y="528"/>
                  </a:lnTo>
                  <a:cubicBezTo>
                    <a:pt x="4137" y="528"/>
                    <a:pt x="4260" y="445"/>
                    <a:pt x="4273" y="306"/>
                  </a:cubicBezTo>
                  <a:cubicBezTo>
                    <a:pt x="4303" y="140"/>
                    <a:pt x="4177" y="0"/>
                    <a:pt x="4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4848800" y="1669575"/>
              <a:ext cx="61525" cy="13200"/>
            </a:xfrm>
            <a:custGeom>
              <a:avLst/>
              <a:gdLst/>
              <a:ahLst/>
              <a:cxnLst/>
              <a:rect l="l" t="t" r="r" b="b"/>
              <a:pathLst>
                <a:path w="2461" h="528" extrusionOk="0">
                  <a:moveTo>
                    <a:pt x="276" y="0"/>
                  </a:moveTo>
                  <a:cubicBezTo>
                    <a:pt x="123" y="0"/>
                    <a:pt x="0" y="139"/>
                    <a:pt x="14" y="305"/>
                  </a:cubicBezTo>
                  <a:cubicBezTo>
                    <a:pt x="40" y="445"/>
                    <a:pt x="153" y="528"/>
                    <a:pt x="289" y="528"/>
                  </a:cubicBezTo>
                  <a:lnTo>
                    <a:pt x="2115" y="528"/>
                  </a:lnTo>
                  <a:cubicBezTo>
                    <a:pt x="2460" y="515"/>
                    <a:pt x="2460" y="17"/>
                    <a:pt x="2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4848800" y="1700025"/>
              <a:ext cx="61525" cy="13125"/>
            </a:xfrm>
            <a:custGeom>
              <a:avLst/>
              <a:gdLst/>
              <a:ahLst/>
              <a:cxnLst/>
              <a:rect l="l" t="t" r="r" b="b"/>
              <a:pathLst>
                <a:path w="2461" h="525" extrusionOk="0">
                  <a:moveTo>
                    <a:pt x="276" y="0"/>
                  </a:moveTo>
                  <a:cubicBezTo>
                    <a:pt x="123" y="0"/>
                    <a:pt x="0" y="140"/>
                    <a:pt x="14" y="306"/>
                  </a:cubicBezTo>
                  <a:cubicBezTo>
                    <a:pt x="40" y="442"/>
                    <a:pt x="153" y="525"/>
                    <a:pt x="289" y="525"/>
                  </a:cubicBezTo>
                  <a:lnTo>
                    <a:pt x="2115" y="525"/>
                  </a:lnTo>
                  <a:cubicBezTo>
                    <a:pt x="2460" y="525"/>
                    <a:pt x="2460" y="14"/>
                    <a:pt x="2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" name="Google Shape;1018;p45"/>
          <p:cNvGrpSpPr/>
          <p:nvPr/>
        </p:nvGrpSpPr>
        <p:grpSpPr>
          <a:xfrm>
            <a:off x="4757572" y="3153863"/>
            <a:ext cx="339550" cy="339275"/>
            <a:chOff x="5543825" y="1573475"/>
            <a:chExt cx="339550" cy="339275"/>
          </a:xfrm>
        </p:grpSpPr>
        <p:sp>
          <p:nvSpPr>
            <p:cNvPr id="1019" name="Google Shape;1019;p45"/>
            <p:cNvSpPr/>
            <p:nvPr/>
          </p:nvSpPr>
          <p:spPr>
            <a:xfrm>
              <a:off x="5543825" y="1573475"/>
              <a:ext cx="339550" cy="339275"/>
            </a:xfrm>
            <a:custGeom>
              <a:avLst/>
              <a:gdLst/>
              <a:ahLst/>
              <a:cxnLst/>
              <a:rect l="l" t="t" r="r" b="b"/>
              <a:pathLst>
                <a:path w="13582" h="13571" extrusionOk="0">
                  <a:moveTo>
                    <a:pt x="12781" y="541"/>
                  </a:moveTo>
                  <a:cubicBezTo>
                    <a:pt x="12934" y="541"/>
                    <a:pt x="13057" y="651"/>
                    <a:pt x="13057" y="803"/>
                  </a:cubicBezTo>
                  <a:lnTo>
                    <a:pt x="13057" y="1882"/>
                  </a:lnTo>
                  <a:cubicBezTo>
                    <a:pt x="13057" y="2035"/>
                    <a:pt x="12934" y="2144"/>
                    <a:pt x="12781" y="2144"/>
                  </a:cubicBezTo>
                  <a:lnTo>
                    <a:pt x="7413" y="2144"/>
                  </a:lnTo>
                  <a:cubicBezTo>
                    <a:pt x="7261" y="2144"/>
                    <a:pt x="7138" y="2035"/>
                    <a:pt x="7138" y="1882"/>
                  </a:cubicBezTo>
                  <a:lnTo>
                    <a:pt x="7138" y="803"/>
                  </a:lnTo>
                  <a:cubicBezTo>
                    <a:pt x="7138" y="651"/>
                    <a:pt x="7261" y="541"/>
                    <a:pt x="7413" y="541"/>
                  </a:cubicBezTo>
                  <a:close/>
                  <a:moveTo>
                    <a:pt x="12781" y="2682"/>
                  </a:moveTo>
                  <a:cubicBezTo>
                    <a:pt x="12934" y="2682"/>
                    <a:pt x="13057" y="2795"/>
                    <a:pt x="13057" y="2948"/>
                  </a:cubicBezTo>
                  <a:lnTo>
                    <a:pt x="13057" y="4027"/>
                  </a:lnTo>
                  <a:cubicBezTo>
                    <a:pt x="13057" y="4176"/>
                    <a:pt x="12934" y="4289"/>
                    <a:pt x="12781" y="4289"/>
                  </a:cubicBezTo>
                  <a:lnTo>
                    <a:pt x="7413" y="4289"/>
                  </a:lnTo>
                  <a:cubicBezTo>
                    <a:pt x="7261" y="4289"/>
                    <a:pt x="7138" y="4176"/>
                    <a:pt x="7138" y="4027"/>
                  </a:cubicBezTo>
                  <a:lnTo>
                    <a:pt x="7138" y="2948"/>
                  </a:lnTo>
                  <a:cubicBezTo>
                    <a:pt x="7138" y="2795"/>
                    <a:pt x="7261" y="2682"/>
                    <a:pt x="7413" y="2682"/>
                  </a:cubicBezTo>
                  <a:close/>
                  <a:moveTo>
                    <a:pt x="12781" y="4827"/>
                  </a:moveTo>
                  <a:cubicBezTo>
                    <a:pt x="12934" y="4827"/>
                    <a:pt x="13057" y="4953"/>
                    <a:pt x="13057" y="5089"/>
                  </a:cubicBezTo>
                  <a:lnTo>
                    <a:pt x="13057" y="6168"/>
                  </a:lnTo>
                  <a:cubicBezTo>
                    <a:pt x="13057" y="6320"/>
                    <a:pt x="12934" y="6447"/>
                    <a:pt x="12781" y="6447"/>
                  </a:cubicBezTo>
                  <a:lnTo>
                    <a:pt x="7413" y="6447"/>
                  </a:lnTo>
                  <a:cubicBezTo>
                    <a:pt x="7261" y="6447"/>
                    <a:pt x="7138" y="6320"/>
                    <a:pt x="7138" y="6168"/>
                  </a:cubicBezTo>
                  <a:lnTo>
                    <a:pt x="7138" y="5089"/>
                  </a:lnTo>
                  <a:cubicBezTo>
                    <a:pt x="7138" y="4953"/>
                    <a:pt x="7261" y="4827"/>
                    <a:pt x="7413" y="4827"/>
                  </a:cubicBezTo>
                  <a:close/>
                  <a:moveTo>
                    <a:pt x="6667" y="4302"/>
                  </a:moveTo>
                  <a:cubicBezTo>
                    <a:pt x="6693" y="4398"/>
                    <a:pt x="6750" y="4481"/>
                    <a:pt x="6819" y="4564"/>
                  </a:cubicBezTo>
                  <a:cubicBezTo>
                    <a:pt x="6693" y="4704"/>
                    <a:pt x="6610" y="4896"/>
                    <a:pt x="6610" y="5089"/>
                  </a:cubicBezTo>
                  <a:lnTo>
                    <a:pt x="6610" y="6168"/>
                  </a:lnTo>
                  <a:cubicBezTo>
                    <a:pt x="6610" y="6613"/>
                    <a:pt x="6972" y="6971"/>
                    <a:pt x="7413" y="6971"/>
                  </a:cubicBezTo>
                  <a:lnTo>
                    <a:pt x="9282" y="6971"/>
                  </a:lnTo>
                  <a:cubicBezTo>
                    <a:pt x="9075" y="8407"/>
                    <a:pt x="7974" y="9105"/>
                    <a:pt x="6878" y="9105"/>
                  </a:cubicBezTo>
                  <a:cubicBezTo>
                    <a:pt x="5692" y="9105"/>
                    <a:pt x="4512" y="8290"/>
                    <a:pt x="4469" y="6709"/>
                  </a:cubicBezTo>
                  <a:cubicBezTo>
                    <a:pt x="4469" y="5451"/>
                    <a:pt x="5435" y="4412"/>
                    <a:pt x="6667" y="4302"/>
                  </a:cubicBezTo>
                  <a:close/>
                  <a:moveTo>
                    <a:pt x="3832" y="9321"/>
                  </a:moveTo>
                  <a:cubicBezTo>
                    <a:pt x="3971" y="9474"/>
                    <a:pt x="4107" y="9613"/>
                    <a:pt x="4260" y="9736"/>
                  </a:cubicBezTo>
                  <a:lnTo>
                    <a:pt x="3888" y="10138"/>
                  </a:lnTo>
                  <a:lnTo>
                    <a:pt x="3430" y="9696"/>
                  </a:lnTo>
                  <a:lnTo>
                    <a:pt x="3832" y="9321"/>
                  </a:lnTo>
                  <a:close/>
                  <a:moveTo>
                    <a:pt x="6610" y="3223"/>
                  </a:moveTo>
                  <a:lnTo>
                    <a:pt x="6610" y="3778"/>
                  </a:lnTo>
                  <a:cubicBezTo>
                    <a:pt x="5133" y="3874"/>
                    <a:pt x="3901" y="5215"/>
                    <a:pt x="3928" y="6709"/>
                  </a:cubicBezTo>
                  <a:cubicBezTo>
                    <a:pt x="3928" y="8326"/>
                    <a:pt x="5256" y="9653"/>
                    <a:pt x="6876" y="9653"/>
                  </a:cubicBezTo>
                  <a:cubicBezTo>
                    <a:pt x="6893" y="9654"/>
                    <a:pt x="6911" y="9654"/>
                    <a:pt x="6929" y="9654"/>
                  </a:cubicBezTo>
                  <a:cubicBezTo>
                    <a:pt x="8401" y="9654"/>
                    <a:pt x="9712" y="8434"/>
                    <a:pt x="9807" y="6971"/>
                  </a:cubicBezTo>
                  <a:lnTo>
                    <a:pt x="10361" y="6971"/>
                  </a:lnTo>
                  <a:cubicBezTo>
                    <a:pt x="10222" y="8770"/>
                    <a:pt x="8701" y="10194"/>
                    <a:pt x="6876" y="10194"/>
                  </a:cubicBezTo>
                  <a:cubicBezTo>
                    <a:pt x="2408" y="10042"/>
                    <a:pt x="2198" y="3721"/>
                    <a:pt x="6610" y="3223"/>
                  </a:cubicBezTo>
                  <a:close/>
                  <a:moveTo>
                    <a:pt x="3058" y="10055"/>
                  </a:moveTo>
                  <a:lnTo>
                    <a:pt x="3526" y="10526"/>
                  </a:lnTo>
                  <a:lnTo>
                    <a:pt x="1285" y="12907"/>
                  </a:lnTo>
                  <a:cubicBezTo>
                    <a:pt x="1211" y="12987"/>
                    <a:pt x="1101" y="13025"/>
                    <a:pt x="991" y="13025"/>
                  </a:cubicBezTo>
                  <a:cubicBezTo>
                    <a:pt x="874" y="13025"/>
                    <a:pt x="756" y="12983"/>
                    <a:pt x="678" y="12907"/>
                  </a:cubicBezTo>
                  <a:cubicBezTo>
                    <a:pt x="512" y="12741"/>
                    <a:pt x="499" y="12448"/>
                    <a:pt x="678" y="12282"/>
                  </a:cubicBezTo>
                  <a:lnTo>
                    <a:pt x="3058" y="10055"/>
                  </a:lnTo>
                  <a:close/>
                  <a:moveTo>
                    <a:pt x="7413" y="0"/>
                  </a:moveTo>
                  <a:cubicBezTo>
                    <a:pt x="6972" y="0"/>
                    <a:pt x="6610" y="359"/>
                    <a:pt x="6610" y="803"/>
                  </a:cubicBezTo>
                  <a:lnTo>
                    <a:pt x="6610" y="1882"/>
                  </a:lnTo>
                  <a:cubicBezTo>
                    <a:pt x="6610" y="2088"/>
                    <a:pt x="6693" y="2267"/>
                    <a:pt x="6819" y="2407"/>
                  </a:cubicBezTo>
                  <a:cubicBezTo>
                    <a:pt x="6750" y="2490"/>
                    <a:pt x="6693" y="2586"/>
                    <a:pt x="6653" y="2699"/>
                  </a:cubicBezTo>
                  <a:cubicBezTo>
                    <a:pt x="3583" y="2835"/>
                    <a:pt x="1827" y="6364"/>
                    <a:pt x="3513" y="8906"/>
                  </a:cubicBezTo>
                  <a:lnTo>
                    <a:pt x="303" y="11911"/>
                  </a:lnTo>
                  <a:cubicBezTo>
                    <a:pt x="124" y="12090"/>
                    <a:pt x="14" y="12326"/>
                    <a:pt x="14" y="12575"/>
                  </a:cubicBezTo>
                  <a:cubicBezTo>
                    <a:pt x="1" y="13105"/>
                    <a:pt x="456" y="13571"/>
                    <a:pt x="988" y="13571"/>
                  </a:cubicBezTo>
                  <a:cubicBezTo>
                    <a:pt x="995" y="13571"/>
                    <a:pt x="1003" y="13571"/>
                    <a:pt x="1010" y="13570"/>
                  </a:cubicBezTo>
                  <a:cubicBezTo>
                    <a:pt x="1259" y="13570"/>
                    <a:pt x="1495" y="13458"/>
                    <a:pt x="1674" y="13278"/>
                  </a:cubicBezTo>
                  <a:lnTo>
                    <a:pt x="4688" y="10068"/>
                  </a:lnTo>
                  <a:cubicBezTo>
                    <a:pt x="5365" y="10522"/>
                    <a:pt x="6113" y="10728"/>
                    <a:pt x="6848" y="10728"/>
                  </a:cubicBezTo>
                  <a:cubicBezTo>
                    <a:pt x="8852" y="10728"/>
                    <a:pt x="10764" y="9198"/>
                    <a:pt x="10886" y="6971"/>
                  </a:cubicBezTo>
                  <a:lnTo>
                    <a:pt x="12781" y="6971"/>
                  </a:lnTo>
                  <a:cubicBezTo>
                    <a:pt x="13223" y="6971"/>
                    <a:pt x="13581" y="6613"/>
                    <a:pt x="13581" y="6168"/>
                  </a:cubicBezTo>
                  <a:lnTo>
                    <a:pt x="13581" y="5089"/>
                  </a:lnTo>
                  <a:cubicBezTo>
                    <a:pt x="13581" y="4883"/>
                    <a:pt x="13498" y="4704"/>
                    <a:pt x="13375" y="4564"/>
                  </a:cubicBezTo>
                  <a:cubicBezTo>
                    <a:pt x="13498" y="4412"/>
                    <a:pt x="13581" y="4232"/>
                    <a:pt x="13581" y="4027"/>
                  </a:cubicBezTo>
                  <a:lnTo>
                    <a:pt x="13581" y="2948"/>
                  </a:lnTo>
                  <a:cubicBezTo>
                    <a:pt x="13581" y="2739"/>
                    <a:pt x="13498" y="2559"/>
                    <a:pt x="13375" y="2407"/>
                  </a:cubicBezTo>
                  <a:cubicBezTo>
                    <a:pt x="13498" y="2267"/>
                    <a:pt x="13581" y="2088"/>
                    <a:pt x="13581" y="1882"/>
                  </a:cubicBezTo>
                  <a:lnTo>
                    <a:pt x="13581" y="803"/>
                  </a:lnTo>
                  <a:cubicBezTo>
                    <a:pt x="13581" y="359"/>
                    <a:pt x="13223" y="0"/>
                    <a:pt x="12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768900" y="1600100"/>
              <a:ext cx="52975" cy="13150"/>
            </a:xfrm>
            <a:custGeom>
              <a:avLst/>
              <a:gdLst/>
              <a:ahLst/>
              <a:cxnLst/>
              <a:rect l="l" t="t" r="r" b="b"/>
              <a:pathLst>
                <a:path w="2119" h="526" extrusionOk="0">
                  <a:moveTo>
                    <a:pt x="362" y="1"/>
                  </a:moveTo>
                  <a:cubicBezTo>
                    <a:pt x="1" y="14"/>
                    <a:pt x="1" y="512"/>
                    <a:pt x="362" y="525"/>
                  </a:cubicBezTo>
                  <a:lnTo>
                    <a:pt x="1826" y="525"/>
                  </a:lnTo>
                  <a:cubicBezTo>
                    <a:pt x="1992" y="525"/>
                    <a:pt x="2118" y="389"/>
                    <a:pt x="2089" y="223"/>
                  </a:cubicBezTo>
                  <a:cubicBezTo>
                    <a:pt x="2075" y="97"/>
                    <a:pt x="1952" y="1"/>
                    <a:pt x="1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5739525" y="1600100"/>
              <a:ext cx="13125" cy="13300"/>
            </a:xfrm>
            <a:custGeom>
              <a:avLst/>
              <a:gdLst/>
              <a:ahLst/>
              <a:cxnLst/>
              <a:rect l="l" t="t" r="r" b="b"/>
              <a:pathLst>
                <a:path w="525" h="532" extrusionOk="0">
                  <a:moveTo>
                    <a:pt x="263" y="1"/>
                  </a:moveTo>
                  <a:cubicBezTo>
                    <a:pt x="110" y="1"/>
                    <a:pt x="0" y="123"/>
                    <a:pt x="0" y="263"/>
                  </a:cubicBezTo>
                  <a:cubicBezTo>
                    <a:pt x="0" y="442"/>
                    <a:pt x="128" y="532"/>
                    <a:pt x="258" y="532"/>
                  </a:cubicBezTo>
                  <a:cubicBezTo>
                    <a:pt x="387" y="532"/>
                    <a:pt x="518" y="442"/>
                    <a:pt x="525" y="263"/>
                  </a:cubicBezTo>
                  <a:cubicBezTo>
                    <a:pt x="525" y="123"/>
                    <a:pt x="402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5768900" y="1707325"/>
              <a:ext cx="52975" cy="13125"/>
            </a:xfrm>
            <a:custGeom>
              <a:avLst/>
              <a:gdLst/>
              <a:ahLst/>
              <a:cxnLst/>
              <a:rect l="l" t="t" r="r" b="b"/>
              <a:pathLst>
                <a:path w="2119" h="525" extrusionOk="0">
                  <a:moveTo>
                    <a:pt x="362" y="0"/>
                  </a:moveTo>
                  <a:cubicBezTo>
                    <a:pt x="1" y="14"/>
                    <a:pt x="1" y="512"/>
                    <a:pt x="362" y="525"/>
                  </a:cubicBezTo>
                  <a:lnTo>
                    <a:pt x="1826" y="525"/>
                  </a:lnTo>
                  <a:cubicBezTo>
                    <a:pt x="1992" y="525"/>
                    <a:pt x="2118" y="386"/>
                    <a:pt x="2089" y="220"/>
                  </a:cubicBezTo>
                  <a:cubicBezTo>
                    <a:pt x="2075" y="97"/>
                    <a:pt x="1952" y="0"/>
                    <a:pt x="1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5739525" y="1707325"/>
              <a:ext cx="13125" cy="13375"/>
            </a:xfrm>
            <a:custGeom>
              <a:avLst/>
              <a:gdLst/>
              <a:ahLst/>
              <a:cxnLst/>
              <a:rect l="l" t="t" r="r" b="b"/>
              <a:pathLst>
                <a:path w="525" h="535" extrusionOk="0">
                  <a:moveTo>
                    <a:pt x="263" y="0"/>
                  </a:moveTo>
                  <a:cubicBezTo>
                    <a:pt x="110" y="0"/>
                    <a:pt x="0" y="123"/>
                    <a:pt x="0" y="276"/>
                  </a:cubicBezTo>
                  <a:cubicBezTo>
                    <a:pt x="0" y="449"/>
                    <a:pt x="128" y="535"/>
                    <a:pt x="258" y="535"/>
                  </a:cubicBezTo>
                  <a:cubicBezTo>
                    <a:pt x="387" y="535"/>
                    <a:pt x="518" y="449"/>
                    <a:pt x="525" y="276"/>
                  </a:cubicBezTo>
                  <a:cubicBezTo>
                    <a:pt x="525" y="123"/>
                    <a:pt x="402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5"/>
            <p:cNvSpPr/>
            <p:nvPr/>
          </p:nvSpPr>
          <p:spPr>
            <a:xfrm>
              <a:off x="5768900" y="1653725"/>
              <a:ext cx="52975" cy="13125"/>
            </a:xfrm>
            <a:custGeom>
              <a:avLst/>
              <a:gdLst/>
              <a:ahLst/>
              <a:cxnLst/>
              <a:rect l="l" t="t" r="r" b="b"/>
              <a:pathLst>
                <a:path w="2119" h="525" extrusionOk="0">
                  <a:moveTo>
                    <a:pt x="362" y="0"/>
                  </a:moveTo>
                  <a:cubicBezTo>
                    <a:pt x="1" y="13"/>
                    <a:pt x="1" y="511"/>
                    <a:pt x="362" y="525"/>
                  </a:cubicBezTo>
                  <a:lnTo>
                    <a:pt x="1826" y="525"/>
                  </a:lnTo>
                  <a:cubicBezTo>
                    <a:pt x="1992" y="525"/>
                    <a:pt x="2118" y="385"/>
                    <a:pt x="2089" y="219"/>
                  </a:cubicBezTo>
                  <a:cubicBezTo>
                    <a:pt x="2075" y="96"/>
                    <a:pt x="1952" y="0"/>
                    <a:pt x="1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5"/>
            <p:cNvSpPr/>
            <p:nvPr/>
          </p:nvSpPr>
          <p:spPr>
            <a:xfrm>
              <a:off x="5739525" y="1653725"/>
              <a:ext cx="13125" cy="13375"/>
            </a:xfrm>
            <a:custGeom>
              <a:avLst/>
              <a:gdLst/>
              <a:ahLst/>
              <a:cxnLst/>
              <a:rect l="l" t="t" r="r" b="b"/>
              <a:pathLst>
                <a:path w="525" h="535" extrusionOk="0">
                  <a:moveTo>
                    <a:pt x="263" y="0"/>
                  </a:moveTo>
                  <a:cubicBezTo>
                    <a:pt x="110" y="0"/>
                    <a:pt x="0" y="123"/>
                    <a:pt x="0" y="276"/>
                  </a:cubicBezTo>
                  <a:cubicBezTo>
                    <a:pt x="0" y="448"/>
                    <a:pt x="128" y="534"/>
                    <a:pt x="258" y="534"/>
                  </a:cubicBezTo>
                  <a:cubicBezTo>
                    <a:pt x="387" y="534"/>
                    <a:pt x="518" y="448"/>
                    <a:pt x="525" y="276"/>
                  </a:cubicBezTo>
                  <a:cubicBezTo>
                    <a:pt x="525" y="123"/>
                    <a:pt x="402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95;p45">
            <a:extLst>
              <a:ext uri="{FF2B5EF4-FFF2-40B4-BE49-F238E27FC236}">
                <a16:creationId xmlns:a16="http://schemas.microsoft.com/office/drawing/2014/main" id="{D0AE176E-DE0A-3CF8-894D-BE74C3AB4BBF}"/>
              </a:ext>
            </a:extLst>
          </p:cNvPr>
          <p:cNvSpPr txBox="1">
            <a:spLocks/>
          </p:cNvSpPr>
          <p:nvPr/>
        </p:nvSpPr>
        <p:spPr>
          <a:xfrm>
            <a:off x="1689122" y="1483563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ExtraBold"/>
              <a:buNone/>
              <a:defRPr sz="2000" b="0" i="0" u="none" strike="noStrike" cap="none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pPr marL="0" indent="0"/>
            <a:r>
              <a:rPr lang="en-IN" dirty="0"/>
              <a:t>POWER BI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5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3271" t="32764" r="27783" b="9130"/>
          <a:stretch/>
        </p:blipFill>
        <p:spPr>
          <a:xfrm>
            <a:off x="3860800" y="891721"/>
            <a:ext cx="5145315" cy="3360057"/>
          </a:xfrm>
          <a:prstGeom prst="rect">
            <a:avLst/>
          </a:prstGeom>
        </p:spPr>
      </p:pic>
      <p:sp>
        <p:nvSpPr>
          <p:cNvPr id="1177" name="Google Shape;1177;p50"/>
          <p:cNvSpPr txBox="1">
            <a:spLocks noGrp="1"/>
          </p:cNvSpPr>
          <p:nvPr>
            <p:ph type="title"/>
          </p:nvPr>
        </p:nvSpPr>
        <p:spPr>
          <a:xfrm>
            <a:off x="3142482" y="-1043950"/>
            <a:ext cx="3169200" cy="16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SET</a:t>
            </a:r>
            <a:endParaRPr dirty="0"/>
          </a:p>
        </p:txBody>
      </p:sp>
      <p:pic>
        <p:nvPicPr>
          <p:cNvPr id="4" name="Google Shape;1176;p50">
            <a:extLst>
              <a:ext uri="{FF2B5EF4-FFF2-40B4-BE49-F238E27FC236}">
                <a16:creationId xmlns:a16="http://schemas.microsoft.com/office/drawing/2014/main" id="{3DCA4D3A-D8CD-91F5-8DA7-22AED565DC9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3595" t="37572" r="55733" b="4322"/>
          <a:stretch/>
        </p:blipFill>
        <p:spPr>
          <a:xfrm>
            <a:off x="137885" y="1574798"/>
            <a:ext cx="3449175" cy="311331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77;p50">
            <a:extLst>
              <a:ext uri="{FF2B5EF4-FFF2-40B4-BE49-F238E27FC236}">
                <a16:creationId xmlns:a16="http://schemas.microsoft.com/office/drawing/2014/main" id="{D07AA2FD-4DD3-002E-A8D4-D05C21B21A85}"/>
              </a:ext>
            </a:extLst>
          </p:cNvPr>
          <p:cNvSpPr txBox="1">
            <a:spLocks/>
          </p:cNvSpPr>
          <p:nvPr/>
        </p:nvSpPr>
        <p:spPr>
          <a:xfrm>
            <a:off x="797659" y="1256305"/>
            <a:ext cx="2129625" cy="421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/>
              <a:t>Alliances</a:t>
            </a:r>
          </a:p>
        </p:txBody>
      </p:sp>
      <p:sp>
        <p:nvSpPr>
          <p:cNvPr id="8" name="Google Shape;1177;p50">
            <a:extLst>
              <a:ext uri="{FF2B5EF4-FFF2-40B4-BE49-F238E27FC236}">
                <a16:creationId xmlns:a16="http://schemas.microsoft.com/office/drawing/2014/main" id="{BBD3404C-5796-EFBE-1E31-61EEE25C07D3}"/>
              </a:ext>
            </a:extLst>
          </p:cNvPr>
          <p:cNvSpPr txBox="1">
            <a:spLocks/>
          </p:cNvSpPr>
          <p:nvPr/>
        </p:nvSpPr>
        <p:spPr>
          <a:xfrm>
            <a:off x="5836915" y="526669"/>
            <a:ext cx="3169200" cy="452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500" dirty="0"/>
              <a:t>Election Details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DISCRIPTION OF COLUMNS </a:t>
            </a:r>
            <a:endParaRPr dirty="0"/>
          </a:p>
        </p:txBody>
      </p:sp>
      <p:sp>
        <p:nvSpPr>
          <p:cNvPr id="940" name="Google Shape;940;p41"/>
          <p:cNvSpPr txBox="1">
            <a:spLocks noGrp="1"/>
          </p:cNvSpPr>
          <p:nvPr>
            <p:ph type="subTitle" idx="1"/>
          </p:nvPr>
        </p:nvSpPr>
        <p:spPr>
          <a:xfrm>
            <a:off x="5531609" y="1740196"/>
            <a:ext cx="3518048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Georgia" panose="02040502050405020303" pitchFamily="18" charset="0"/>
              </a:rPr>
              <a:t>Party Alliance Data: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eorgia" panose="02040502050405020303" pitchFamily="18" charset="0"/>
              </a:rPr>
              <a:t>- `Party Name`: Name of the political party.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eorgia" panose="02040502050405020303" pitchFamily="18" charset="0"/>
              </a:rPr>
              <a:t>- `Alliance Name`: Name of the political alliance the party belongs to.</a:t>
            </a:r>
            <a:endParaRPr dirty="0">
              <a:latin typeface="Georgia" panose="02040502050405020303" pitchFamily="18" charset="0"/>
            </a:endParaRPr>
          </a:p>
        </p:txBody>
      </p:sp>
      <p:sp>
        <p:nvSpPr>
          <p:cNvPr id="941" name="Google Shape;941;p41"/>
          <p:cNvSpPr txBox="1">
            <a:spLocks noGrp="1"/>
          </p:cNvSpPr>
          <p:nvPr>
            <p:ph type="subTitle" idx="2"/>
          </p:nvPr>
        </p:nvSpPr>
        <p:spPr>
          <a:xfrm>
            <a:off x="571591" y="1740196"/>
            <a:ext cx="5785665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latin typeface="Georgia" panose="02040502050405020303" pitchFamily="18" charset="0"/>
              </a:rPr>
              <a:t>Election Results Data: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eorgia" panose="02040502050405020303" pitchFamily="18" charset="0"/>
              </a:rPr>
              <a:t>- `_id`: Unique identifier for each record.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eorgia" panose="02040502050405020303" pitchFamily="18" charset="0"/>
              </a:rPr>
              <a:t>- `State`: Name of the state.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eorgia" panose="02040502050405020303" pitchFamily="18" charset="0"/>
              </a:rPr>
              <a:t>- `Const. No.`: Constituency number.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eorgia" panose="02040502050405020303" pitchFamily="18" charset="0"/>
              </a:rPr>
              <a:t>- `Constituency`: Name of the constituency.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eorgia" panose="02040502050405020303" pitchFamily="18" charset="0"/>
              </a:rPr>
              <a:t>- `Leading Candidate`: Name of the leading candidate.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eorgia" panose="02040502050405020303" pitchFamily="18" charset="0"/>
              </a:rPr>
              <a:t>- `Leading Party`: Name of the leading party.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eorgia" panose="02040502050405020303" pitchFamily="18" charset="0"/>
              </a:rPr>
              <a:t>- `Trailing Candidate`: Name of the trailing candidate.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eorgia" panose="02040502050405020303" pitchFamily="18" charset="0"/>
              </a:rPr>
              <a:t>- `Trailing Party`: Name of the trailing party.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eorgia" panose="02040502050405020303" pitchFamily="18" charset="0"/>
              </a:rPr>
              <a:t>- `Margin`: Vote margin between the leading and trailing candidates.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eorgia" panose="02040502050405020303" pitchFamily="18" charset="0"/>
              </a:rPr>
              <a:t>- `Status`: Status of the election result (e.g., Won, Lost, Leading, Trailing).</a:t>
            </a:r>
            <a:endParaRPr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 OVER VIEW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0" name="Google Shape;1500;p64"/>
          <p:cNvSpPr txBox="1"/>
          <p:nvPr/>
        </p:nvSpPr>
        <p:spPr>
          <a:xfrm>
            <a:off x="3031699" y="888393"/>
            <a:ext cx="6032471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Georgia" panose="02040502050405020303" pitchFamily="18" charset="0"/>
                <a:ea typeface="Barlow"/>
                <a:cs typeface="Barlow"/>
                <a:sym typeface="Barlow"/>
              </a:rPr>
              <a:t>Combine the election results data with the party alliance data to get a comprehensive view of which alliances are leading or trailing in various constituencies.</a:t>
            </a:r>
            <a:endParaRPr sz="1200" dirty="0">
              <a:solidFill>
                <a:schemeClr val="dk1"/>
              </a:solidFill>
              <a:latin typeface="Georgia" panose="02040502050405020303" pitchFamily="18" charset="0"/>
              <a:ea typeface="Barlow"/>
              <a:cs typeface="Barlow"/>
              <a:sym typeface="Barlow"/>
            </a:endParaRPr>
          </a:p>
        </p:txBody>
      </p:sp>
      <p:sp>
        <p:nvSpPr>
          <p:cNvPr id="1501" name="Google Shape;1501;p64"/>
          <p:cNvSpPr txBox="1"/>
          <p:nvPr/>
        </p:nvSpPr>
        <p:spPr>
          <a:xfrm>
            <a:off x="3031698" y="2979079"/>
            <a:ext cx="6032472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dk1"/>
                </a:solidFill>
                <a:latin typeface="Georgia" panose="02040502050405020303" pitchFamily="18" charset="0"/>
                <a:ea typeface="Barlow"/>
                <a:cs typeface="Barlow"/>
                <a:sym typeface="Barlow"/>
              </a:rPr>
              <a:t>Overall Results: Create a summary of the overall election results including the total number of seats won by each party and alliance.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dk1"/>
                </a:solidFill>
                <a:latin typeface="Georgia" panose="02040502050405020303" pitchFamily="18" charset="0"/>
                <a:ea typeface="Barlow"/>
                <a:cs typeface="Barlow"/>
                <a:sym typeface="Barlow"/>
              </a:rPr>
              <a:t>State-wise Analysis: Visualize the performance of leading parties and alliances across different states.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dk1"/>
                </a:solidFill>
                <a:latin typeface="Georgia" panose="02040502050405020303" pitchFamily="18" charset="0"/>
                <a:ea typeface="Barlow"/>
                <a:cs typeface="Barlow"/>
                <a:sym typeface="Barlow"/>
              </a:rPr>
              <a:t>Constituency-wise Analysis: Analyze and visualize the margin of victory/defeat in various constituencies.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dk1"/>
                </a:solidFill>
                <a:latin typeface="Georgia" panose="02040502050405020303" pitchFamily="18" charset="0"/>
                <a:ea typeface="Barlow"/>
                <a:cs typeface="Barlow"/>
                <a:sym typeface="Barlow"/>
              </a:rPr>
              <a:t>Party and Alliance Comparison: Compare the performance of different parties and their respective alliances in terms of seats won, margins, and status.</a:t>
            </a:r>
            <a:endParaRPr sz="1200" dirty="0">
              <a:solidFill>
                <a:schemeClr val="dk1"/>
              </a:solidFill>
              <a:latin typeface="Georgia" panose="02040502050405020303" pitchFamily="18" charset="0"/>
              <a:ea typeface="Barlow"/>
              <a:cs typeface="Barlow"/>
              <a:sym typeface="Barlow"/>
            </a:endParaRPr>
          </a:p>
        </p:txBody>
      </p:sp>
      <p:sp>
        <p:nvSpPr>
          <p:cNvPr id="1502" name="Google Shape;1502;p64"/>
          <p:cNvSpPr txBox="1"/>
          <p:nvPr/>
        </p:nvSpPr>
        <p:spPr>
          <a:xfrm>
            <a:off x="3031698" y="1669393"/>
            <a:ext cx="6112302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Georgia" panose="02040502050405020303" pitchFamily="18" charset="0"/>
                <a:ea typeface="Barlow"/>
                <a:cs typeface="Barlow"/>
                <a:sym typeface="Barlow"/>
              </a:rPr>
              <a:t>Ensure data quality by checking for missing values, inconsistencies, and correcting any errors in the datasets.</a:t>
            </a:r>
            <a:endParaRPr sz="1200" dirty="0">
              <a:solidFill>
                <a:schemeClr val="dk1"/>
              </a:solidFill>
              <a:latin typeface="Georgia" panose="02040502050405020303" pitchFamily="18" charset="0"/>
              <a:ea typeface="Barlow"/>
              <a:cs typeface="Barlow"/>
              <a:sym typeface="Barlow"/>
            </a:endParaRPr>
          </a:p>
        </p:txBody>
      </p:sp>
      <p:sp>
        <p:nvSpPr>
          <p:cNvPr id="1503" name="Google Shape;1503;p64"/>
          <p:cNvSpPr txBox="1"/>
          <p:nvPr/>
        </p:nvSpPr>
        <p:spPr>
          <a:xfrm>
            <a:off x="1023096" y="796561"/>
            <a:ext cx="2008604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Data Integration</a:t>
            </a:r>
            <a:endParaRPr sz="15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504" name="Google Shape;1504;p64"/>
          <p:cNvSpPr txBox="1"/>
          <p:nvPr/>
        </p:nvSpPr>
        <p:spPr>
          <a:xfrm>
            <a:off x="1020835" y="2421341"/>
            <a:ext cx="18160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Data Analysis and Visualization </a:t>
            </a:r>
            <a:endParaRPr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505" name="Google Shape;1505;p64"/>
          <p:cNvSpPr txBox="1"/>
          <p:nvPr/>
        </p:nvSpPr>
        <p:spPr>
          <a:xfrm>
            <a:off x="1023096" y="1553460"/>
            <a:ext cx="18160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Data Cleaning and Preparation</a:t>
            </a:r>
            <a:endParaRPr sz="15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cxnSp>
        <p:nvCxnSpPr>
          <p:cNvPr id="1521" name="Google Shape;1521;p64"/>
          <p:cNvCxnSpPr>
            <a:cxnSpLocks/>
          </p:cNvCxnSpPr>
          <p:nvPr/>
        </p:nvCxnSpPr>
        <p:spPr>
          <a:xfrm>
            <a:off x="374996" y="1193761"/>
            <a:ext cx="50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22" name="Google Shape;1522;p64"/>
          <p:cNvCxnSpPr>
            <a:cxnSpLocks/>
          </p:cNvCxnSpPr>
          <p:nvPr/>
        </p:nvCxnSpPr>
        <p:spPr>
          <a:xfrm>
            <a:off x="374996" y="1944620"/>
            <a:ext cx="50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23" name="Google Shape;1523;p64"/>
          <p:cNvCxnSpPr>
            <a:cxnSpLocks/>
          </p:cNvCxnSpPr>
          <p:nvPr/>
        </p:nvCxnSpPr>
        <p:spPr>
          <a:xfrm>
            <a:off x="374996" y="2659197"/>
            <a:ext cx="50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" name="Google Shape;1521;p64">
            <a:extLst>
              <a:ext uri="{FF2B5EF4-FFF2-40B4-BE49-F238E27FC236}">
                <a16:creationId xmlns:a16="http://schemas.microsoft.com/office/drawing/2014/main" id="{FE2FC1DD-BB5C-D643-14C2-E4847703BA88}"/>
              </a:ext>
            </a:extLst>
          </p:cNvPr>
          <p:cNvCxnSpPr>
            <a:cxnSpLocks/>
          </p:cNvCxnSpPr>
          <p:nvPr/>
        </p:nvCxnSpPr>
        <p:spPr>
          <a:xfrm>
            <a:off x="2839096" y="1193761"/>
            <a:ext cx="1926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5" name="Google Shape;1521;p64">
            <a:extLst>
              <a:ext uri="{FF2B5EF4-FFF2-40B4-BE49-F238E27FC236}">
                <a16:creationId xmlns:a16="http://schemas.microsoft.com/office/drawing/2014/main" id="{6AF6014C-046B-1D75-C3B0-B1BBCAB567F2}"/>
              </a:ext>
            </a:extLst>
          </p:cNvPr>
          <p:cNvCxnSpPr>
            <a:cxnSpLocks/>
          </p:cNvCxnSpPr>
          <p:nvPr/>
        </p:nvCxnSpPr>
        <p:spPr>
          <a:xfrm>
            <a:off x="2839094" y="1944620"/>
            <a:ext cx="1926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6" name="Google Shape;1521;p64">
            <a:extLst>
              <a:ext uri="{FF2B5EF4-FFF2-40B4-BE49-F238E27FC236}">
                <a16:creationId xmlns:a16="http://schemas.microsoft.com/office/drawing/2014/main" id="{4D28A3E4-CEB7-F992-5AA2-3344B4367253}"/>
              </a:ext>
            </a:extLst>
          </p:cNvPr>
          <p:cNvCxnSpPr>
            <a:cxnSpLocks/>
          </p:cNvCxnSpPr>
          <p:nvPr/>
        </p:nvCxnSpPr>
        <p:spPr>
          <a:xfrm>
            <a:off x="2839094" y="2742906"/>
            <a:ext cx="1926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64"/>
          <p:cNvSpPr txBox="1">
            <a:spLocks noGrp="1"/>
          </p:cNvSpPr>
          <p:nvPr>
            <p:ph type="title"/>
          </p:nvPr>
        </p:nvSpPr>
        <p:spPr>
          <a:xfrm>
            <a:off x="720000" y="2106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 OVER VIEW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0" name="Google Shape;1500;p64"/>
          <p:cNvSpPr txBox="1"/>
          <p:nvPr/>
        </p:nvSpPr>
        <p:spPr>
          <a:xfrm>
            <a:off x="3031698" y="1253215"/>
            <a:ext cx="6032471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dk1"/>
                </a:solidFill>
                <a:latin typeface="Georgia" panose="02040502050405020303" pitchFamily="18" charset="0"/>
                <a:ea typeface="Barlow"/>
                <a:cs typeface="Barlow"/>
                <a:sym typeface="Barlow"/>
              </a:rPr>
              <a:t>Trend Analysis: Identify and visualize trends in voting patterns, such as regions with high competition (small margins) or dominance by specific parties or alliances.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dk1"/>
                </a:solidFill>
                <a:latin typeface="Georgia" panose="02040502050405020303" pitchFamily="18" charset="0"/>
                <a:ea typeface="Barlow"/>
                <a:cs typeface="Barlow"/>
                <a:sym typeface="Barlow"/>
              </a:rPr>
              <a:t>Create an interactive dashboard that allows users to filter and explore the data by state, constituency, party, alliance, and status.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dk1"/>
                </a:solidFill>
                <a:latin typeface="Georgia" panose="02040502050405020303" pitchFamily="18" charset="0"/>
                <a:ea typeface="Barlow"/>
                <a:cs typeface="Barlow"/>
                <a:sym typeface="Barlow"/>
              </a:rPr>
              <a:t>Include key performance indicators (KPIs) such as total seats won, average margin, and number of constituencies won by alliance.</a:t>
            </a:r>
            <a:endParaRPr sz="1200" dirty="0">
              <a:solidFill>
                <a:schemeClr val="dk1"/>
              </a:solidFill>
              <a:latin typeface="Georgia" panose="02040502050405020303" pitchFamily="18" charset="0"/>
              <a:ea typeface="Barlow"/>
              <a:cs typeface="Barlow"/>
              <a:sym typeface="Barlow"/>
            </a:endParaRPr>
          </a:p>
        </p:txBody>
      </p:sp>
      <p:sp>
        <p:nvSpPr>
          <p:cNvPr id="1502" name="Google Shape;1502;p64"/>
          <p:cNvSpPr txBox="1"/>
          <p:nvPr/>
        </p:nvSpPr>
        <p:spPr>
          <a:xfrm>
            <a:off x="3056153" y="2283105"/>
            <a:ext cx="6112302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dk1"/>
                </a:solidFill>
                <a:latin typeface="Georgia" panose="02040502050405020303" pitchFamily="18" charset="0"/>
                <a:ea typeface="Barlow"/>
                <a:cs typeface="Barlow"/>
                <a:sym typeface="Barlow"/>
              </a:rPr>
              <a:t>Provide a detailed report summarizing the key insights derived from your analysis.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dk1"/>
                </a:solidFill>
                <a:latin typeface="Georgia" panose="02040502050405020303" pitchFamily="18" charset="0"/>
                <a:ea typeface="Barlow"/>
                <a:cs typeface="Barlow"/>
                <a:sym typeface="Barlow"/>
              </a:rPr>
              <a:t>Offer recommendations based on the data, such as strategies for parties to improve their performance in future elections.</a:t>
            </a:r>
            <a:endParaRPr sz="1200" dirty="0">
              <a:solidFill>
                <a:schemeClr val="dk1"/>
              </a:solidFill>
              <a:latin typeface="Georgia" panose="02040502050405020303" pitchFamily="18" charset="0"/>
              <a:ea typeface="Barlow"/>
              <a:cs typeface="Barlow"/>
              <a:sym typeface="Barlow"/>
            </a:endParaRPr>
          </a:p>
        </p:txBody>
      </p:sp>
      <p:sp>
        <p:nvSpPr>
          <p:cNvPr id="1503" name="Google Shape;1503;p64"/>
          <p:cNvSpPr txBox="1"/>
          <p:nvPr/>
        </p:nvSpPr>
        <p:spPr>
          <a:xfrm>
            <a:off x="1023094" y="871078"/>
            <a:ext cx="2008604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Interactive Dashboard:</a:t>
            </a:r>
            <a:endParaRPr sz="15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1505" name="Google Shape;1505;p64"/>
          <p:cNvSpPr txBox="1"/>
          <p:nvPr/>
        </p:nvSpPr>
        <p:spPr>
          <a:xfrm>
            <a:off x="1023094" y="2084874"/>
            <a:ext cx="18160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Insights and Recommendations</a:t>
            </a:r>
            <a:endParaRPr sz="1500" dirty="0">
              <a:solidFill>
                <a:schemeClr val="dk1"/>
              </a:solidFill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cxnSp>
        <p:nvCxnSpPr>
          <p:cNvPr id="1521" name="Google Shape;1521;p64"/>
          <p:cNvCxnSpPr>
            <a:cxnSpLocks/>
          </p:cNvCxnSpPr>
          <p:nvPr/>
        </p:nvCxnSpPr>
        <p:spPr>
          <a:xfrm>
            <a:off x="374996" y="1193761"/>
            <a:ext cx="50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22" name="Google Shape;1522;p64"/>
          <p:cNvCxnSpPr>
            <a:cxnSpLocks/>
          </p:cNvCxnSpPr>
          <p:nvPr/>
        </p:nvCxnSpPr>
        <p:spPr>
          <a:xfrm>
            <a:off x="374996" y="2430554"/>
            <a:ext cx="50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" name="Google Shape;1521;p64">
            <a:extLst>
              <a:ext uri="{FF2B5EF4-FFF2-40B4-BE49-F238E27FC236}">
                <a16:creationId xmlns:a16="http://schemas.microsoft.com/office/drawing/2014/main" id="{FE2FC1DD-BB5C-D643-14C2-E4847703BA88}"/>
              </a:ext>
            </a:extLst>
          </p:cNvPr>
          <p:cNvCxnSpPr>
            <a:cxnSpLocks/>
          </p:cNvCxnSpPr>
          <p:nvPr/>
        </p:nvCxnSpPr>
        <p:spPr>
          <a:xfrm>
            <a:off x="2839096" y="1193761"/>
            <a:ext cx="1926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5" name="Google Shape;1521;p64">
            <a:extLst>
              <a:ext uri="{FF2B5EF4-FFF2-40B4-BE49-F238E27FC236}">
                <a16:creationId xmlns:a16="http://schemas.microsoft.com/office/drawing/2014/main" id="{6AF6014C-046B-1D75-C3B0-B1BBCAB567F2}"/>
              </a:ext>
            </a:extLst>
          </p:cNvPr>
          <p:cNvCxnSpPr>
            <a:cxnSpLocks/>
          </p:cNvCxnSpPr>
          <p:nvPr/>
        </p:nvCxnSpPr>
        <p:spPr>
          <a:xfrm>
            <a:off x="2839094" y="2459877"/>
            <a:ext cx="19260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152754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LOADING DATA IN POWER BI</a:t>
            </a:r>
            <a:endParaRPr dirty="0"/>
          </a:p>
        </p:txBody>
      </p:sp>
      <p:sp>
        <p:nvSpPr>
          <p:cNvPr id="947" name="Google Shape;947;p42"/>
          <p:cNvSpPr txBox="1">
            <a:spLocks noGrp="1"/>
          </p:cNvSpPr>
          <p:nvPr>
            <p:ph type="subTitle" idx="1"/>
          </p:nvPr>
        </p:nvSpPr>
        <p:spPr>
          <a:xfrm>
            <a:off x="1569045" y="2400175"/>
            <a:ext cx="30570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b="1" dirty="0">
                <a:latin typeface="Georgia" panose="02040502050405020303" pitchFamily="18" charset="0"/>
              </a:rPr>
              <a:t>HOME TAB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b="1" dirty="0">
                <a:latin typeface="Georgia" panose="02040502050405020303" pitchFamily="18" charset="0"/>
              </a:rPr>
              <a:t>GET DATA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b="1" dirty="0">
                <a:latin typeface="Georgia" panose="02040502050405020303" pitchFamily="18" charset="0"/>
              </a:rPr>
              <a:t>SELECT DATA TYPE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b="1" dirty="0">
                <a:latin typeface="Georgia" panose="02040502050405020303" pitchFamily="18" charset="0"/>
              </a:rPr>
              <a:t>SELECT DATA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b="1" dirty="0">
                <a:latin typeface="Georgia" panose="02040502050405020303" pitchFamily="18" charset="0"/>
              </a:rPr>
              <a:t>LOAD AND TRANSFORM</a:t>
            </a:r>
            <a:endParaRPr b="1" dirty="0">
              <a:latin typeface="Georgia" panose="02040502050405020303" pitchFamily="18" charset="0"/>
            </a:endParaRPr>
          </a:p>
        </p:txBody>
      </p:sp>
      <p:pic>
        <p:nvPicPr>
          <p:cNvPr id="948" name="Google Shape;948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/>
          <a:srcRect l="296" t="454" r="26636" b="8879"/>
          <a:stretch/>
        </p:blipFill>
        <p:spPr>
          <a:xfrm>
            <a:off x="4490271" y="1582056"/>
            <a:ext cx="3940629" cy="2750459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oogle Shape;1296;p55"/>
          <p:cNvGrpSpPr/>
          <p:nvPr/>
        </p:nvGrpSpPr>
        <p:grpSpPr>
          <a:xfrm>
            <a:off x="60363" y="1015999"/>
            <a:ext cx="6030685" cy="3367315"/>
            <a:chOff x="949775" y="1214250"/>
            <a:chExt cx="3772247" cy="2579891"/>
          </a:xfrm>
        </p:grpSpPr>
        <p:sp>
          <p:nvSpPr>
            <p:cNvPr id="1297" name="Google Shape;1297;p55"/>
            <p:cNvSpPr/>
            <p:nvPr/>
          </p:nvSpPr>
          <p:spPr>
            <a:xfrm>
              <a:off x="949775" y="1214250"/>
              <a:ext cx="3772247" cy="2579891"/>
            </a:xfrm>
            <a:custGeom>
              <a:avLst/>
              <a:gdLst/>
              <a:ahLst/>
              <a:cxnLst/>
              <a:rect l="l" t="t" r="r" b="b"/>
              <a:pathLst>
                <a:path w="102222" h="69911" extrusionOk="0">
                  <a:moveTo>
                    <a:pt x="4073" y="1"/>
                  </a:moveTo>
                  <a:cubicBezTo>
                    <a:pt x="1794" y="1"/>
                    <a:pt x="0" y="1794"/>
                    <a:pt x="0" y="4074"/>
                  </a:cubicBezTo>
                  <a:lnTo>
                    <a:pt x="0" y="65868"/>
                  </a:lnTo>
                  <a:cubicBezTo>
                    <a:pt x="0" y="68148"/>
                    <a:pt x="1794" y="69911"/>
                    <a:pt x="4073" y="69911"/>
                  </a:cubicBezTo>
                  <a:lnTo>
                    <a:pt x="98179" y="69911"/>
                  </a:lnTo>
                  <a:cubicBezTo>
                    <a:pt x="100306" y="69911"/>
                    <a:pt x="102221" y="68148"/>
                    <a:pt x="102221" y="65868"/>
                  </a:cubicBezTo>
                  <a:lnTo>
                    <a:pt x="102221" y="4074"/>
                  </a:lnTo>
                  <a:cubicBezTo>
                    <a:pt x="102221" y="1794"/>
                    <a:pt x="100306" y="1"/>
                    <a:pt x="9817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5"/>
            <p:cNvSpPr/>
            <p:nvPr/>
          </p:nvSpPr>
          <p:spPr>
            <a:xfrm>
              <a:off x="4581775" y="2323895"/>
              <a:ext cx="46800" cy="360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5"/>
            <p:cNvSpPr/>
            <p:nvPr/>
          </p:nvSpPr>
          <p:spPr>
            <a:xfrm>
              <a:off x="1006125" y="2414045"/>
              <a:ext cx="80100" cy="180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0" name="Google Shape;1300;p55"/>
          <p:cNvSpPr txBox="1">
            <a:spLocks noGrp="1"/>
          </p:cNvSpPr>
          <p:nvPr>
            <p:ph type="subTitle" idx="1"/>
          </p:nvPr>
        </p:nvSpPr>
        <p:spPr>
          <a:xfrm>
            <a:off x="6181135" y="2011521"/>
            <a:ext cx="2820729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Georgia" panose="02040502050405020303" pitchFamily="18" charset="0"/>
                <a:ea typeface="Barlow"/>
                <a:cs typeface="Barlow"/>
                <a:sym typeface="Barlow"/>
              </a:rPr>
              <a:t>Combine the election results data with the party alliance data to get a comprehensive view of which alliances are leading or trailing in various constituencies.</a:t>
            </a:r>
          </a:p>
        </p:txBody>
      </p:sp>
      <p:sp>
        <p:nvSpPr>
          <p:cNvPr id="1301" name="Google Shape;1301;p55"/>
          <p:cNvSpPr txBox="1">
            <a:spLocks noGrp="1"/>
          </p:cNvSpPr>
          <p:nvPr>
            <p:ph type="title"/>
          </p:nvPr>
        </p:nvSpPr>
        <p:spPr>
          <a:xfrm>
            <a:off x="3117535" y="198870"/>
            <a:ext cx="30774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Data Integration</a:t>
            </a:r>
          </a:p>
        </p:txBody>
      </p:sp>
      <p:pic>
        <p:nvPicPr>
          <p:cNvPr id="1302" name="Google Shape;1302;p55"/>
          <p:cNvPicPr preferRelativeResize="0"/>
          <p:nvPr/>
        </p:nvPicPr>
        <p:blipFill rotWithShape="1">
          <a:blip r:embed="rId3"/>
          <a:srcRect l="13188" t="18785" r="18867" b="13498"/>
          <a:stretch/>
        </p:blipFill>
        <p:spPr>
          <a:xfrm>
            <a:off x="368593" y="1190170"/>
            <a:ext cx="5369906" cy="30117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4"/>
          <p:cNvSpPr txBox="1">
            <a:spLocks noGrp="1"/>
          </p:cNvSpPr>
          <p:nvPr>
            <p:ph type="title"/>
          </p:nvPr>
        </p:nvSpPr>
        <p:spPr>
          <a:xfrm>
            <a:off x="2347402" y="85244"/>
            <a:ext cx="4779111" cy="590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Data Cleaning and Preparation</a:t>
            </a:r>
          </a:p>
        </p:txBody>
      </p:sp>
      <p:sp>
        <p:nvSpPr>
          <p:cNvPr id="1285" name="Google Shape;1285;p54"/>
          <p:cNvSpPr txBox="1">
            <a:spLocks noGrp="1"/>
          </p:cNvSpPr>
          <p:nvPr>
            <p:ph type="subTitle" idx="1"/>
          </p:nvPr>
        </p:nvSpPr>
        <p:spPr>
          <a:xfrm>
            <a:off x="65315" y="2020046"/>
            <a:ext cx="2336800" cy="1383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Georgia" panose="02040502050405020303" pitchFamily="18" charset="0"/>
                <a:ea typeface="Barlow"/>
                <a:cs typeface="Barlow"/>
                <a:sym typeface="Barlow"/>
              </a:rPr>
              <a:t>Ensure data quality by checking for missing values, inconsistencies, and correcting any errors in the datasets.</a:t>
            </a:r>
          </a:p>
        </p:txBody>
      </p:sp>
      <p:grpSp>
        <p:nvGrpSpPr>
          <p:cNvPr id="1286" name="Google Shape;1286;p54"/>
          <p:cNvGrpSpPr/>
          <p:nvPr/>
        </p:nvGrpSpPr>
        <p:grpSpPr>
          <a:xfrm>
            <a:off x="2347402" y="713321"/>
            <a:ext cx="6697109" cy="4344935"/>
            <a:chOff x="4489026" y="1269550"/>
            <a:chExt cx="3696173" cy="2384782"/>
          </a:xfrm>
        </p:grpSpPr>
        <p:sp>
          <p:nvSpPr>
            <p:cNvPr id="1287" name="Google Shape;1287;p54"/>
            <p:cNvSpPr/>
            <p:nvPr/>
          </p:nvSpPr>
          <p:spPr>
            <a:xfrm>
              <a:off x="4601661" y="1269550"/>
              <a:ext cx="3470886" cy="2132617"/>
            </a:xfrm>
            <a:custGeom>
              <a:avLst/>
              <a:gdLst/>
              <a:ahLst/>
              <a:cxnLst/>
              <a:rect l="l" t="t" r="r" b="b"/>
              <a:pathLst>
                <a:path w="163895" h="100702" extrusionOk="0">
                  <a:moveTo>
                    <a:pt x="8116" y="0"/>
                  </a:moveTo>
                  <a:cubicBezTo>
                    <a:pt x="3557" y="0"/>
                    <a:pt x="0" y="3678"/>
                    <a:pt x="0" y="8238"/>
                  </a:cubicBezTo>
                  <a:lnTo>
                    <a:pt x="0" y="100701"/>
                  </a:lnTo>
                  <a:lnTo>
                    <a:pt x="163894" y="100701"/>
                  </a:lnTo>
                  <a:lnTo>
                    <a:pt x="163894" y="8238"/>
                  </a:lnTo>
                  <a:cubicBezTo>
                    <a:pt x="163894" y="3678"/>
                    <a:pt x="160338" y="0"/>
                    <a:pt x="155778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4"/>
            <p:cNvSpPr/>
            <p:nvPr/>
          </p:nvSpPr>
          <p:spPr>
            <a:xfrm>
              <a:off x="4489026" y="3399406"/>
              <a:ext cx="3696173" cy="112664"/>
            </a:xfrm>
            <a:custGeom>
              <a:avLst/>
              <a:gdLst/>
              <a:ahLst/>
              <a:cxnLst/>
              <a:rect l="l" t="t" r="r" b="b"/>
              <a:pathLst>
                <a:path w="174533" h="5320" extrusionOk="0">
                  <a:moveTo>
                    <a:pt x="0" y="0"/>
                  </a:moveTo>
                  <a:lnTo>
                    <a:pt x="0" y="5320"/>
                  </a:lnTo>
                  <a:lnTo>
                    <a:pt x="174532" y="5320"/>
                  </a:lnTo>
                  <a:lnTo>
                    <a:pt x="17453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4"/>
            <p:cNvSpPr/>
            <p:nvPr/>
          </p:nvSpPr>
          <p:spPr>
            <a:xfrm>
              <a:off x="4489026" y="3512041"/>
              <a:ext cx="3696173" cy="142292"/>
            </a:xfrm>
            <a:custGeom>
              <a:avLst/>
              <a:gdLst/>
              <a:ahLst/>
              <a:cxnLst/>
              <a:rect l="l" t="t" r="r" b="b"/>
              <a:pathLst>
                <a:path w="174533" h="6719" extrusionOk="0">
                  <a:moveTo>
                    <a:pt x="0" y="1"/>
                  </a:moveTo>
                  <a:cubicBezTo>
                    <a:pt x="3040" y="4165"/>
                    <a:pt x="8876" y="6718"/>
                    <a:pt x="15350" y="6718"/>
                  </a:cubicBezTo>
                  <a:lnTo>
                    <a:pt x="159213" y="6718"/>
                  </a:lnTo>
                  <a:cubicBezTo>
                    <a:pt x="165657" y="6718"/>
                    <a:pt x="171493" y="4165"/>
                    <a:pt x="17453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4"/>
            <p:cNvSpPr/>
            <p:nvPr/>
          </p:nvSpPr>
          <p:spPr>
            <a:xfrm>
              <a:off x="6250185" y="1346150"/>
              <a:ext cx="173700" cy="6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1" name="Google Shape;1291;p54"/>
          <p:cNvPicPr preferRelativeResize="0"/>
          <p:nvPr/>
        </p:nvPicPr>
        <p:blipFill rotWithShape="1">
          <a:blip r:embed="rId3"/>
          <a:srcRect l="-367" t="-961" b="7688"/>
          <a:stretch/>
        </p:blipFill>
        <p:spPr>
          <a:xfrm>
            <a:off x="2786744" y="1055530"/>
            <a:ext cx="5827486" cy="333808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202331"/>
    </a:dk1>
    <a:lt1>
      <a:srgbClr val="F8F4F4"/>
    </a:lt1>
    <a:dk2>
      <a:srgbClr val="1BBBE9"/>
    </a:dk2>
    <a:lt2>
      <a:srgbClr val="2C7EC7"/>
    </a:lt2>
    <a:accent1>
      <a:srgbClr val="0B5394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202331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1083</Words>
  <Application>Microsoft Office PowerPoint</Application>
  <PresentationFormat>On-screen Show (16:9)</PresentationFormat>
  <Paragraphs>86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Georgia</vt:lpstr>
      <vt:lpstr>Barlow</vt:lpstr>
      <vt:lpstr>Poppins ExtraBold</vt:lpstr>
      <vt:lpstr>Arial</vt:lpstr>
      <vt:lpstr>-apple-system</vt:lpstr>
      <vt:lpstr>Nunito Light</vt:lpstr>
      <vt:lpstr>Wingdings</vt:lpstr>
      <vt:lpstr>Poppins Black</vt:lpstr>
      <vt:lpstr>Data Analytics Strategy Toolkit by Slidesgo</vt:lpstr>
      <vt:lpstr>GENERAL INDIAN ELECTION ANALYSIS  POWER BI </vt:lpstr>
      <vt:lpstr>WHAT IS POWER BI</vt:lpstr>
      <vt:lpstr>DATA SET</vt:lpstr>
      <vt:lpstr>DISCRIPTION OF COLUMNS </vt:lpstr>
      <vt:lpstr>QUESTIONS OVER VIEW </vt:lpstr>
      <vt:lpstr>QUESTIONS OVER VIEW </vt:lpstr>
      <vt:lpstr>LOADING DATA IN POWER BI</vt:lpstr>
      <vt:lpstr>Data Integration</vt:lpstr>
      <vt:lpstr>Data Cleaning and Preparation</vt:lpstr>
      <vt:lpstr>Data Analysis and Visualization </vt:lpstr>
      <vt:lpstr>Data Analysis and Visualization </vt:lpstr>
      <vt:lpstr>Data Analysis and Visualization </vt:lpstr>
      <vt:lpstr>Data Analysis and Visualization </vt:lpstr>
      <vt:lpstr>Interactive Dashboard</vt:lpstr>
      <vt:lpstr>Interactive Dashboard</vt:lpstr>
      <vt:lpstr>INSIGHTS</vt:lpstr>
      <vt:lpstr>STRATERGIES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Amal Thomas</cp:lastModifiedBy>
  <cp:revision>8</cp:revision>
  <dcterms:modified xsi:type="dcterms:W3CDTF">2024-07-06T18:46:28Z</dcterms:modified>
</cp:coreProperties>
</file>